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8762A377-E49C-4AB9-BA22-C863D1A96705}"/>
              </a:ext>
            </a:extLst>
          </p:cNvPr>
          <p:cNvSpPr>
            <a:spLocks/>
          </p:cNvSpPr>
          <p:nvPr/>
        </p:nvSpPr>
        <p:spPr bwMode="auto">
          <a:xfrm>
            <a:off x="1078665" y="863715"/>
            <a:ext cx="1965535" cy="2659028"/>
          </a:xfrm>
          <a:custGeom>
            <a:avLst/>
            <a:gdLst>
              <a:gd name="T0" fmla="*/ 273 w 1026"/>
              <a:gd name="T1" fmla="*/ 160 h 1388"/>
              <a:gd name="T2" fmla="*/ 211 w 1026"/>
              <a:gd name="T3" fmla="*/ 399 h 1388"/>
              <a:gd name="T4" fmla="*/ 264 w 1026"/>
              <a:gd name="T5" fmla="*/ 439 h 1388"/>
              <a:gd name="T6" fmla="*/ 354 w 1026"/>
              <a:gd name="T7" fmla="*/ 434 h 1388"/>
              <a:gd name="T8" fmla="*/ 450 w 1026"/>
              <a:gd name="T9" fmla="*/ 498 h 1388"/>
              <a:gd name="T10" fmla="*/ 482 w 1026"/>
              <a:gd name="T11" fmla="*/ 620 h 1388"/>
              <a:gd name="T12" fmla="*/ 397 w 1026"/>
              <a:gd name="T13" fmla="*/ 734 h 1388"/>
              <a:gd name="T14" fmla="*/ 240 w 1026"/>
              <a:gd name="T15" fmla="*/ 902 h 1388"/>
              <a:gd name="T16" fmla="*/ 121 w 1026"/>
              <a:gd name="T17" fmla="*/ 1077 h 1388"/>
              <a:gd name="T18" fmla="*/ 33 w 1026"/>
              <a:gd name="T19" fmla="*/ 1087 h 1388"/>
              <a:gd name="T20" fmla="*/ 5 w 1026"/>
              <a:gd name="T21" fmla="*/ 1130 h 1388"/>
              <a:gd name="T22" fmla="*/ 81 w 1026"/>
              <a:gd name="T23" fmla="*/ 1156 h 1388"/>
              <a:gd name="T24" fmla="*/ 184 w 1026"/>
              <a:gd name="T25" fmla="*/ 1132 h 1388"/>
              <a:gd name="T26" fmla="*/ 227 w 1026"/>
              <a:gd name="T27" fmla="*/ 1046 h 1388"/>
              <a:gd name="T28" fmla="*/ 337 w 1026"/>
              <a:gd name="T29" fmla="*/ 943 h 1388"/>
              <a:gd name="T30" fmla="*/ 439 w 1026"/>
              <a:gd name="T31" fmla="*/ 903 h 1388"/>
              <a:gd name="T32" fmla="*/ 581 w 1026"/>
              <a:gd name="T33" fmla="*/ 861 h 1388"/>
              <a:gd name="T34" fmla="*/ 598 w 1026"/>
              <a:gd name="T35" fmla="*/ 1014 h 1388"/>
              <a:gd name="T36" fmla="*/ 632 w 1026"/>
              <a:gd name="T37" fmla="*/ 1089 h 1388"/>
              <a:gd name="T38" fmla="*/ 492 w 1026"/>
              <a:gd name="T39" fmla="*/ 1235 h 1388"/>
              <a:gd name="T40" fmla="*/ 456 w 1026"/>
              <a:gd name="T41" fmla="*/ 1284 h 1388"/>
              <a:gd name="T42" fmla="*/ 432 w 1026"/>
              <a:gd name="T43" fmla="*/ 1388 h 1388"/>
              <a:gd name="T44" fmla="*/ 554 w 1026"/>
              <a:gd name="T45" fmla="*/ 1279 h 1388"/>
              <a:gd name="T46" fmla="*/ 713 w 1026"/>
              <a:gd name="T47" fmla="*/ 1156 h 1388"/>
              <a:gd name="T48" fmla="*/ 752 w 1026"/>
              <a:gd name="T49" fmla="*/ 1010 h 1388"/>
              <a:gd name="T50" fmla="*/ 761 w 1026"/>
              <a:gd name="T51" fmla="*/ 954 h 1388"/>
              <a:gd name="T52" fmla="*/ 787 w 1026"/>
              <a:gd name="T53" fmla="*/ 912 h 1388"/>
              <a:gd name="T54" fmla="*/ 791 w 1026"/>
              <a:gd name="T55" fmla="*/ 823 h 1388"/>
              <a:gd name="T56" fmla="*/ 826 w 1026"/>
              <a:gd name="T57" fmla="*/ 760 h 1388"/>
              <a:gd name="T58" fmla="*/ 803 w 1026"/>
              <a:gd name="T59" fmla="*/ 578 h 1388"/>
              <a:gd name="T60" fmla="*/ 852 w 1026"/>
              <a:gd name="T61" fmla="*/ 428 h 1388"/>
              <a:gd name="T62" fmla="*/ 897 w 1026"/>
              <a:gd name="T63" fmla="*/ 496 h 1388"/>
              <a:gd name="T64" fmla="*/ 922 w 1026"/>
              <a:gd name="T65" fmla="*/ 516 h 1388"/>
              <a:gd name="T66" fmla="*/ 989 w 1026"/>
              <a:gd name="T67" fmla="*/ 534 h 1388"/>
              <a:gd name="T68" fmla="*/ 1019 w 1026"/>
              <a:gd name="T69" fmla="*/ 480 h 1388"/>
              <a:gd name="T70" fmla="*/ 1008 w 1026"/>
              <a:gd name="T71" fmla="*/ 453 h 1388"/>
              <a:gd name="T72" fmla="*/ 911 w 1026"/>
              <a:gd name="T73" fmla="*/ 378 h 1388"/>
              <a:gd name="T74" fmla="*/ 895 w 1026"/>
              <a:gd name="T75" fmla="*/ 341 h 1388"/>
              <a:gd name="T76" fmla="*/ 814 w 1026"/>
              <a:gd name="T77" fmla="*/ 267 h 1388"/>
              <a:gd name="T78" fmla="*/ 730 w 1026"/>
              <a:gd name="T79" fmla="*/ 199 h 1388"/>
              <a:gd name="T80" fmla="*/ 733 w 1026"/>
              <a:gd name="T81" fmla="*/ 108 h 1388"/>
              <a:gd name="T82" fmla="*/ 717 w 1026"/>
              <a:gd name="T83" fmla="*/ 80 h 1388"/>
              <a:gd name="T84" fmla="*/ 682 w 1026"/>
              <a:gd name="T85" fmla="*/ 65 h 1388"/>
              <a:gd name="T86" fmla="*/ 586 w 1026"/>
              <a:gd name="T87" fmla="*/ 69 h 1388"/>
              <a:gd name="T88" fmla="*/ 559 w 1026"/>
              <a:gd name="T89" fmla="*/ 88 h 1388"/>
              <a:gd name="T90" fmla="*/ 565 w 1026"/>
              <a:gd name="T91" fmla="*/ 126 h 1388"/>
              <a:gd name="T92" fmla="*/ 554 w 1026"/>
              <a:gd name="T93" fmla="*/ 163 h 1388"/>
              <a:gd name="T94" fmla="*/ 567 w 1026"/>
              <a:gd name="T95" fmla="*/ 222 h 1388"/>
              <a:gd name="T96" fmla="*/ 555 w 1026"/>
              <a:gd name="T97" fmla="*/ 287 h 1388"/>
              <a:gd name="T98" fmla="*/ 464 w 1026"/>
              <a:gd name="T99" fmla="*/ 298 h 1388"/>
              <a:gd name="T100" fmla="*/ 340 w 1026"/>
              <a:gd name="T101" fmla="*/ 327 h 1388"/>
              <a:gd name="T102" fmla="*/ 285 w 1026"/>
              <a:gd name="T103" fmla="*/ 306 h 1388"/>
              <a:gd name="T104" fmla="*/ 335 w 1026"/>
              <a:gd name="T105" fmla="*/ 178 h 1388"/>
              <a:gd name="T106" fmla="*/ 407 w 1026"/>
              <a:gd name="T107" fmla="*/ 129 h 1388"/>
              <a:gd name="T108" fmla="*/ 409 w 1026"/>
              <a:gd name="T109" fmla="*/ 55 h 1388"/>
              <a:gd name="T110" fmla="*/ 345 w 1026"/>
              <a:gd name="T111" fmla="*/ 2 h 1388"/>
              <a:gd name="T112" fmla="*/ 271 w 1026"/>
              <a:gd name="T113" fmla="*/ 20 h 1388"/>
              <a:gd name="T114" fmla="*/ 238 w 1026"/>
              <a:gd name="T115" fmla="*/ 90 h 1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6" h="1388">
                <a:moveTo>
                  <a:pt x="238" y="90"/>
                </a:moveTo>
                <a:lnTo>
                  <a:pt x="238" y="90"/>
                </a:lnTo>
                <a:lnTo>
                  <a:pt x="240" y="100"/>
                </a:lnTo>
                <a:lnTo>
                  <a:pt x="241" y="111"/>
                </a:lnTo>
                <a:lnTo>
                  <a:pt x="245" y="119"/>
                </a:lnTo>
                <a:lnTo>
                  <a:pt x="248" y="129"/>
                </a:lnTo>
                <a:lnTo>
                  <a:pt x="253" y="138"/>
                </a:lnTo>
                <a:lnTo>
                  <a:pt x="259" y="145"/>
                </a:lnTo>
                <a:lnTo>
                  <a:pt x="266" y="153"/>
                </a:lnTo>
                <a:lnTo>
                  <a:pt x="273" y="160"/>
                </a:lnTo>
                <a:lnTo>
                  <a:pt x="273" y="160"/>
                </a:lnTo>
                <a:lnTo>
                  <a:pt x="242" y="244"/>
                </a:lnTo>
                <a:lnTo>
                  <a:pt x="242" y="244"/>
                </a:lnTo>
                <a:lnTo>
                  <a:pt x="237" y="259"/>
                </a:lnTo>
                <a:lnTo>
                  <a:pt x="231" y="280"/>
                </a:lnTo>
                <a:lnTo>
                  <a:pt x="225" y="306"/>
                </a:lnTo>
                <a:lnTo>
                  <a:pt x="219" y="335"/>
                </a:lnTo>
                <a:lnTo>
                  <a:pt x="215" y="363"/>
                </a:lnTo>
                <a:lnTo>
                  <a:pt x="212" y="388"/>
                </a:lnTo>
                <a:lnTo>
                  <a:pt x="211" y="399"/>
                </a:lnTo>
                <a:lnTo>
                  <a:pt x="212" y="408"/>
                </a:lnTo>
                <a:lnTo>
                  <a:pt x="214" y="414"/>
                </a:lnTo>
                <a:lnTo>
                  <a:pt x="216" y="419"/>
                </a:lnTo>
                <a:lnTo>
                  <a:pt x="216" y="419"/>
                </a:lnTo>
                <a:lnTo>
                  <a:pt x="222" y="425"/>
                </a:lnTo>
                <a:lnTo>
                  <a:pt x="228" y="430"/>
                </a:lnTo>
                <a:lnTo>
                  <a:pt x="233" y="433"/>
                </a:lnTo>
                <a:lnTo>
                  <a:pt x="240" y="435"/>
                </a:lnTo>
                <a:lnTo>
                  <a:pt x="251" y="438"/>
                </a:lnTo>
                <a:lnTo>
                  <a:pt x="264" y="439"/>
                </a:lnTo>
                <a:lnTo>
                  <a:pt x="264" y="439"/>
                </a:lnTo>
                <a:lnTo>
                  <a:pt x="292" y="439"/>
                </a:lnTo>
                <a:lnTo>
                  <a:pt x="305" y="439"/>
                </a:lnTo>
                <a:lnTo>
                  <a:pt x="305" y="439"/>
                </a:lnTo>
                <a:lnTo>
                  <a:pt x="306" y="440"/>
                </a:lnTo>
                <a:lnTo>
                  <a:pt x="309" y="441"/>
                </a:lnTo>
                <a:lnTo>
                  <a:pt x="311" y="444"/>
                </a:lnTo>
                <a:lnTo>
                  <a:pt x="315" y="445"/>
                </a:lnTo>
                <a:lnTo>
                  <a:pt x="315" y="445"/>
                </a:lnTo>
                <a:lnTo>
                  <a:pt x="354" y="434"/>
                </a:lnTo>
                <a:lnTo>
                  <a:pt x="381" y="427"/>
                </a:lnTo>
                <a:lnTo>
                  <a:pt x="391" y="424"/>
                </a:lnTo>
                <a:lnTo>
                  <a:pt x="397" y="423"/>
                </a:lnTo>
                <a:lnTo>
                  <a:pt x="397" y="423"/>
                </a:lnTo>
                <a:lnTo>
                  <a:pt x="418" y="423"/>
                </a:lnTo>
                <a:lnTo>
                  <a:pt x="432" y="423"/>
                </a:lnTo>
                <a:lnTo>
                  <a:pt x="432" y="423"/>
                </a:lnTo>
                <a:lnTo>
                  <a:pt x="434" y="435"/>
                </a:lnTo>
                <a:lnTo>
                  <a:pt x="440" y="465"/>
                </a:lnTo>
                <a:lnTo>
                  <a:pt x="450" y="498"/>
                </a:lnTo>
                <a:lnTo>
                  <a:pt x="455" y="514"/>
                </a:lnTo>
                <a:lnTo>
                  <a:pt x="460" y="527"/>
                </a:lnTo>
                <a:lnTo>
                  <a:pt x="460" y="527"/>
                </a:lnTo>
                <a:lnTo>
                  <a:pt x="466" y="539"/>
                </a:lnTo>
                <a:lnTo>
                  <a:pt x="471" y="553"/>
                </a:lnTo>
                <a:lnTo>
                  <a:pt x="477" y="580"/>
                </a:lnTo>
                <a:lnTo>
                  <a:pt x="482" y="604"/>
                </a:lnTo>
                <a:lnTo>
                  <a:pt x="482" y="614"/>
                </a:lnTo>
                <a:lnTo>
                  <a:pt x="482" y="620"/>
                </a:lnTo>
                <a:lnTo>
                  <a:pt x="482" y="620"/>
                </a:lnTo>
                <a:lnTo>
                  <a:pt x="474" y="679"/>
                </a:lnTo>
                <a:lnTo>
                  <a:pt x="474" y="679"/>
                </a:lnTo>
                <a:lnTo>
                  <a:pt x="470" y="688"/>
                </a:lnTo>
                <a:lnTo>
                  <a:pt x="465" y="694"/>
                </a:lnTo>
                <a:lnTo>
                  <a:pt x="460" y="699"/>
                </a:lnTo>
                <a:lnTo>
                  <a:pt x="460" y="699"/>
                </a:lnTo>
                <a:lnTo>
                  <a:pt x="438" y="710"/>
                </a:lnTo>
                <a:lnTo>
                  <a:pt x="419" y="721"/>
                </a:lnTo>
                <a:lnTo>
                  <a:pt x="397" y="734"/>
                </a:lnTo>
                <a:lnTo>
                  <a:pt x="397" y="734"/>
                </a:lnTo>
                <a:lnTo>
                  <a:pt x="366" y="754"/>
                </a:lnTo>
                <a:lnTo>
                  <a:pt x="355" y="762"/>
                </a:lnTo>
                <a:lnTo>
                  <a:pt x="340" y="775"/>
                </a:lnTo>
                <a:lnTo>
                  <a:pt x="340" y="775"/>
                </a:lnTo>
                <a:lnTo>
                  <a:pt x="314" y="798"/>
                </a:lnTo>
                <a:lnTo>
                  <a:pt x="305" y="806"/>
                </a:lnTo>
                <a:lnTo>
                  <a:pt x="299" y="813"/>
                </a:lnTo>
                <a:lnTo>
                  <a:pt x="299" y="813"/>
                </a:lnTo>
                <a:lnTo>
                  <a:pt x="278" y="844"/>
                </a:lnTo>
                <a:lnTo>
                  <a:pt x="240" y="902"/>
                </a:lnTo>
                <a:lnTo>
                  <a:pt x="202" y="962"/>
                </a:lnTo>
                <a:lnTo>
                  <a:pt x="189" y="984"/>
                </a:lnTo>
                <a:lnTo>
                  <a:pt x="181" y="997"/>
                </a:lnTo>
                <a:lnTo>
                  <a:pt x="181" y="997"/>
                </a:lnTo>
                <a:lnTo>
                  <a:pt x="176" y="1006"/>
                </a:lnTo>
                <a:lnTo>
                  <a:pt x="170" y="1017"/>
                </a:lnTo>
                <a:lnTo>
                  <a:pt x="154" y="1041"/>
                </a:lnTo>
                <a:lnTo>
                  <a:pt x="137" y="1063"/>
                </a:lnTo>
                <a:lnTo>
                  <a:pt x="128" y="1071"/>
                </a:lnTo>
                <a:lnTo>
                  <a:pt x="121" y="1077"/>
                </a:lnTo>
                <a:lnTo>
                  <a:pt x="121" y="1077"/>
                </a:lnTo>
                <a:lnTo>
                  <a:pt x="111" y="1083"/>
                </a:lnTo>
                <a:lnTo>
                  <a:pt x="103" y="1087"/>
                </a:lnTo>
                <a:lnTo>
                  <a:pt x="97" y="1089"/>
                </a:lnTo>
                <a:lnTo>
                  <a:pt x="90" y="1089"/>
                </a:lnTo>
                <a:lnTo>
                  <a:pt x="90" y="1089"/>
                </a:lnTo>
                <a:lnTo>
                  <a:pt x="76" y="1088"/>
                </a:lnTo>
                <a:lnTo>
                  <a:pt x="56" y="1085"/>
                </a:lnTo>
                <a:lnTo>
                  <a:pt x="45" y="1085"/>
                </a:lnTo>
                <a:lnTo>
                  <a:pt x="33" y="1087"/>
                </a:lnTo>
                <a:lnTo>
                  <a:pt x="22" y="1090"/>
                </a:lnTo>
                <a:lnTo>
                  <a:pt x="10" y="1095"/>
                </a:lnTo>
                <a:lnTo>
                  <a:pt x="10" y="1095"/>
                </a:lnTo>
                <a:lnTo>
                  <a:pt x="5" y="1099"/>
                </a:lnTo>
                <a:lnTo>
                  <a:pt x="3" y="1104"/>
                </a:lnTo>
                <a:lnTo>
                  <a:pt x="0" y="1108"/>
                </a:lnTo>
                <a:lnTo>
                  <a:pt x="0" y="1113"/>
                </a:lnTo>
                <a:lnTo>
                  <a:pt x="2" y="1119"/>
                </a:lnTo>
                <a:lnTo>
                  <a:pt x="3" y="1124"/>
                </a:lnTo>
                <a:lnTo>
                  <a:pt x="5" y="1130"/>
                </a:lnTo>
                <a:lnTo>
                  <a:pt x="9" y="1135"/>
                </a:lnTo>
                <a:lnTo>
                  <a:pt x="19" y="1145"/>
                </a:lnTo>
                <a:lnTo>
                  <a:pt x="24" y="1149"/>
                </a:lnTo>
                <a:lnTo>
                  <a:pt x="30" y="1152"/>
                </a:lnTo>
                <a:lnTo>
                  <a:pt x="36" y="1156"/>
                </a:lnTo>
                <a:lnTo>
                  <a:pt x="44" y="1157"/>
                </a:lnTo>
                <a:lnTo>
                  <a:pt x="50" y="1159"/>
                </a:lnTo>
                <a:lnTo>
                  <a:pt x="57" y="1159"/>
                </a:lnTo>
                <a:lnTo>
                  <a:pt x="57" y="1159"/>
                </a:lnTo>
                <a:lnTo>
                  <a:pt x="81" y="1156"/>
                </a:lnTo>
                <a:lnTo>
                  <a:pt x="98" y="1154"/>
                </a:lnTo>
                <a:lnTo>
                  <a:pt x="113" y="1151"/>
                </a:lnTo>
                <a:lnTo>
                  <a:pt x="131" y="1150"/>
                </a:lnTo>
                <a:lnTo>
                  <a:pt x="131" y="1150"/>
                </a:lnTo>
                <a:lnTo>
                  <a:pt x="150" y="1149"/>
                </a:lnTo>
                <a:lnTo>
                  <a:pt x="159" y="1146"/>
                </a:lnTo>
                <a:lnTo>
                  <a:pt x="166" y="1145"/>
                </a:lnTo>
                <a:lnTo>
                  <a:pt x="174" y="1141"/>
                </a:lnTo>
                <a:lnTo>
                  <a:pt x="180" y="1137"/>
                </a:lnTo>
                <a:lnTo>
                  <a:pt x="184" y="1132"/>
                </a:lnTo>
                <a:lnTo>
                  <a:pt x="188" y="1128"/>
                </a:lnTo>
                <a:lnTo>
                  <a:pt x="188" y="1128"/>
                </a:lnTo>
                <a:lnTo>
                  <a:pt x="191" y="1115"/>
                </a:lnTo>
                <a:lnTo>
                  <a:pt x="195" y="1104"/>
                </a:lnTo>
                <a:lnTo>
                  <a:pt x="199" y="1092"/>
                </a:lnTo>
                <a:lnTo>
                  <a:pt x="202" y="1084"/>
                </a:lnTo>
                <a:lnTo>
                  <a:pt x="207" y="1077"/>
                </a:lnTo>
                <a:lnTo>
                  <a:pt x="207" y="1077"/>
                </a:lnTo>
                <a:lnTo>
                  <a:pt x="217" y="1061"/>
                </a:lnTo>
                <a:lnTo>
                  <a:pt x="227" y="1046"/>
                </a:lnTo>
                <a:lnTo>
                  <a:pt x="232" y="1038"/>
                </a:lnTo>
                <a:lnTo>
                  <a:pt x="237" y="1032"/>
                </a:lnTo>
                <a:lnTo>
                  <a:pt x="245" y="1027"/>
                </a:lnTo>
                <a:lnTo>
                  <a:pt x="251" y="1022"/>
                </a:lnTo>
                <a:lnTo>
                  <a:pt x="251" y="1022"/>
                </a:lnTo>
                <a:lnTo>
                  <a:pt x="261" y="1016"/>
                </a:lnTo>
                <a:lnTo>
                  <a:pt x="272" y="1007"/>
                </a:lnTo>
                <a:lnTo>
                  <a:pt x="297" y="983"/>
                </a:lnTo>
                <a:lnTo>
                  <a:pt x="321" y="959"/>
                </a:lnTo>
                <a:lnTo>
                  <a:pt x="337" y="943"/>
                </a:lnTo>
                <a:lnTo>
                  <a:pt x="337" y="943"/>
                </a:lnTo>
                <a:lnTo>
                  <a:pt x="342" y="938"/>
                </a:lnTo>
                <a:lnTo>
                  <a:pt x="347" y="931"/>
                </a:lnTo>
                <a:lnTo>
                  <a:pt x="359" y="912"/>
                </a:lnTo>
                <a:lnTo>
                  <a:pt x="372" y="890"/>
                </a:lnTo>
                <a:lnTo>
                  <a:pt x="435" y="890"/>
                </a:lnTo>
                <a:lnTo>
                  <a:pt x="435" y="890"/>
                </a:lnTo>
                <a:lnTo>
                  <a:pt x="435" y="896"/>
                </a:lnTo>
                <a:lnTo>
                  <a:pt x="438" y="902"/>
                </a:lnTo>
                <a:lnTo>
                  <a:pt x="439" y="903"/>
                </a:lnTo>
                <a:lnTo>
                  <a:pt x="442" y="905"/>
                </a:lnTo>
                <a:lnTo>
                  <a:pt x="442" y="905"/>
                </a:lnTo>
                <a:lnTo>
                  <a:pt x="449" y="903"/>
                </a:lnTo>
                <a:lnTo>
                  <a:pt x="465" y="898"/>
                </a:lnTo>
                <a:lnTo>
                  <a:pt x="511" y="881"/>
                </a:lnTo>
                <a:lnTo>
                  <a:pt x="534" y="872"/>
                </a:lnTo>
                <a:lnTo>
                  <a:pt x="557" y="865"/>
                </a:lnTo>
                <a:lnTo>
                  <a:pt x="573" y="860"/>
                </a:lnTo>
                <a:lnTo>
                  <a:pt x="578" y="860"/>
                </a:lnTo>
                <a:lnTo>
                  <a:pt x="581" y="861"/>
                </a:lnTo>
                <a:lnTo>
                  <a:pt x="581" y="861"/>
                </a:lnTo>
                <a:lnTo>
                  <a:pt x="583" y="864"/>
                </a:lnTo>
                <a:lnTo>
                  <a:pt x="584" y="869"/>
                </a:lnTo>
                <a:lnTo>
                  <a:pt x="586" y="887"/>
                </a:lnTo>
                <a:lnTo>
                  <a:pt x="590" y="939"/>
                </a:lnTo>
                <a:lnTo>
                  <a:pt x="593" y="990"/>
                </a:lnTo>
                <a:lnTo>
                  <a:pt x="594" y="1006"/>
                </a:lnTo>
                <a:lnTo>
                  <a:pt x="595" y="1011"/>
                </a:lnTo>
                <a:lnTo>
                  <a:pt x="598" y="1014"/>
                </a:lnTo>
                <a:lnTo>
                  <a:pt x="598" y="1014"/>
                </a:lnTo>
                <a:lnTo>
                  <a:pt x="601" y="1012"/>
                </a:lnTo>
                <a:lnTo>
                  <a:pt x="605" y="1012"/>
                </a:lnTo>
                <a:lnTo>
                  <a:pt x="609" y="1012"/>
                </a:lnTo>
                <a:lnTo>
                  <a:pt x="612" y="1016"/>
                </a:lnTo>
                <a:lnTo>
                  <a:pt x="612" y="1016"/>
                </a:lnTo>
                <a:lnTo>
                  <a:pt x="616" y="1021"/>
                </a:lnTo>
                <a:lnTo>
                  <a:pt x="619" y="1031"/>
                </a:lnTo>
                <a:lnTo>
                  <a:pt x="625" y="1056"/>
                </a:lnTo>
                <a:lnTo>
                  <a:pt x="632" y="1089"/>
                </a:lnTo>
                <a:lnTo>
                  <a:pt x="632" y="1089"/>
                </a:lnTo>
                <a:lnTo>
                  <a:pt x="595" y="1150"/>
                </a:lnTo>
                <a:lnTo>
                  <a:pt x="567" y="1193"/>
                </a:lnTo>
                <a:lnTo>
                  <a:pt x="555" y="1209"/>
                </a:lnTo>
                <a:lnTo>
                  <a:pt x="549" y="1217"/>
                </a:lnTo>
                <a:lnTo>
                  <a:pt x="549" y="1217"/>
                </a:lnTo>
                <a:lnTo>
                  <a:pt x="544" y="1219"/>
                </a:lnTo>
                <a:lnTo>
                  <a:pt x="538" y="1222"/>
                </a:lnTo>
                <a:lnTo>
                  <a:pt x="523" y="1227"/>
                </a:lnTo>
                <a:lnTo>
                  <a:pt x="492" y="1235"/>
                </a:lnTo>
                <a:lnTo>
                  <a:pt x="492" y="1235"/>
                </a:lnTo>
                <a:lnTo>
                  <a:pt x="481" y="1239"/>
                </a:lnTo>
                <a:lnTo>
                  <a:pt x="472" y="1244"/>
                </a:lnTo>
                <a:lnTo>
                  <a:pt x="470" y="1246"/>
                </a:lnTo>
                <a:lnTo>
                  <a:pt x="469" y="1249"/>
                </a:lnTo>
                <a:lnTo>
                  <a:pt x="468" y="1253"/>
                </a:lnTo>
                <a:lnTo>
                  <a:pt x="468" y="1258"/>
                </a:lnTo>
                <a:lnTo>
                  <a:pt x="468" y="1258"/>
                </a:lnTo>
                <a:lnTo>
                  <a:pt x="466" y="1261"/>
                </a:lnTo>
                <a:lnTo>
                  <a:pt x="464" y="1266"/>
                </a:lnTo>
                <a:lnTo>
                  <a:pt x="456" y="1284"/>
                </a:lnTo>
                <a:lnTo>
                  <a:pt x="435" y="1327"/>
                </a:lnTo>
                <a:lnTo>
                  <a:pt x="427" y="1349"/>
                </a:lnTo>
                <a:lnTo>
                  <a:pt x="420" y="1369"/>
                </a:lnTo>
                <a:lnTo>
                  <a:pt x="419" y="1376"/>
                </a:lnTo>
                <a:lnTo>
                  <a:pt x="419" y="1383"/>
                </a:lnTo>
                <a:lnTo>
                  <a:pt x="422" y="1386"/>
                </a:lnTo>
                <a:lnTo>
                  <a:pt x="423" y="1388"/>
                </a:lnTo>
                <a:lnTo>
                  <a:pt x="425" y="1388"/>
                </a:lnTo>
                <a:lnTo>
                  <a:pt x="425" y="1388"/>
                </a:lnTo>
                <a:lnTo>
                  <a:pt x="432" y="1388"/>
                </a:lnTo>
                <a:lnTo>
                  <a:pt x="438" y="1385"/>
                </a:lnTo>
                <a:lnTo>
                  <a:pt x="450" y="1380"/>
                </a:lnTo>
                <a:lnTo>
                  <a:pt x="465" y="1370"/>
                </a:lnTo>
                <a:lnTo>
                  <a:pt x="480" y="1359"/>
                </a:lnTo>
                <a:lnTo>
                  <a:pt x="494" y="1347"/>
                </a:lnTo>
                <a:lnTo>
                  <a:pt x="506" y="1334"/>
                </a:lnTo>
                <a:lnTo>
                  <a:pt x="525" y="1315"/>
                </a:lnTo>
                <a:lnTo>
                  <a:pt x="525" y="1315"/>
                </a:lnTo>
                <a:lnTo>
                  <a:pt x="546" y="1287"/>
                </a:lnTo>
                <a:lnTo>
                  <a:pt x="554" y="1279"/>
                </a:lnTo>
                <a:lnTo>
                  <a:pt x="558" y="1275"/>
                </a:lnTo>
                <a:lnTo>
                  <a:pt x="562" y="1274"/>
                </a:lnTo>
                <a:lnTo>
                  <a:pt x="562" y="1274"/>
                </a:lnTo>
                <a:lnTo>
                  <a:pt x="569" y="1269"/>
                </a:lnTo>
                <a:lnTo>
                  <a:pt x="584" y="1259"/>
                </a:lnTo>
                <a:lnTo>
                  <a:pt x="624" y="1229"/>
                </a:lnTo>
                <a:lnTo>
                  <a:pt x="695" y="1175"/>
                </a:lnTo>
                <a:lnTo>
                  <a:pt x="695" y="1175"/>
                </a:lnTo>
                <a:lnTo>
                  <a:pt x="704" y="1167"/>
                </a:lnTo>
                <a:lnTo>
                  <a:pt x="713" y="1156"/>
                </a:lnTo>
                <a:lnTo>
                  <a:pt x="723" y="1144"/>
                </a:lnTo>
                <a:lnTo>
                  <a:pt x="730" y="1131"/>
                </a:lnTo>
                <a:lnTo>
                  <a:pt x="745" y="1106"/>
                </a:lnTo>
                <a:lnTo>
                  <a:pt x="752" y="1089"/>
                </a:lnTo>
                <a:lnTo>
                  <a:pt x="752" y="1089"/>
                </a:lnTo>
                <a:lnTo>
                  <a:pt x="754" y="1082"/>
                </a:lnTo>
                <a:lnTo>
                  <a:pt x="755" y="1071"/>
                </a:lnTo>
                <a:lnTo>
                  <a:pt x="754" y="1045"/>
                </a:lnTo>
                <a:lnTo>
                  <a:pt x="752" y="1010"/>
                </a:lnTo>
                <a:lnTo>
                  <a:pt x="752" y="1010"/>
                </a:lnTo>
                <a:lnTo>
                  <a:pt x="762" y="1009"/>
                </a:lnTo>
                <a:lnTo>
                  <a:pt x="770" y="1009"/>
                </a:lnTo>
                <a:lnTo>
                  <a:pt x="771" y="1007"/>
                </a:lnTo>
                <a:lnTo>
                  <a:pt x="771" y="1006"/>
                </a:lnTo>
                <a:lnTo>
                  <a:pt x="771" y="1006"/>
                </a:lnTo>
                <a:lnTo>
                  <a:pt x="767" y="999"/>
                </a:lnTo>
                <a:lnTo>
                  <a:pt x="762" y="983"/>
                </a:lnTo>
                <a:lnTo>
                  <a:pt x="761" y="973"/>
                </a:lnTo>
                <a:lnTo>
                  <a:pt x="760" y="963"/>
                </a:lnTo>
                <a:lnTo>
                  <a:pt x="761" y="954"/>
                </a:lnTo>
                <a:lnTo>
                  <a:pt x="764" y="950"/>
                </a:lnTo>
                <a:lnTo>
                  <a:pt x="765" y="947"/>
                </a:lnTo>
                <a:lnTo>
                  <a:pt x="765" y="947"/>
                </a:lnTo>
                <a:lnTo>
                  <a:pt x="770" y="941"/>
                </a:lnTo>
                <a:lnTo>
                  <a:pt x="776" y="937"/>
                </a:lnTo>
                <a:lnTo>
                  <a:pt x="785" y="931"/>
                </a:lnTo>
                <a:lnTo>
                  <a:pt x="788" y="927"/>
                </a:lnTo>
                <a:lnTo>
                  <a:pt x="791" y="923"/>
                </a:lnTo>
                <a:lnTo>
                  <a:pt x="790" y="918"/>
                </a:lnTo>
                <a:lnTo>
                  <a:pt x="787" y="912"/>
                </a:lnTo>
                <a:lnTo>
                  <a:pt x="787" y="912"/>
                </a:lnTo>
                <a:lnTo>
                  <a:pt x="780" y="896"/>
                </a:lnTo>
                <a:lnTo>
                  <a:pt x="774" y="882"/>
                </a:lnTo>
                <a:lnTo>
                  <a:pt x="771" y="870"/>
                </a:lnTo>
                <a:lnTo>
                  <a:pt x="771" y="865"/>
                </a:lnTo>
                <a:lnTo>
                  <a:pt x="771" y="861"/>
                </a:lnTo>
                <a:lnTo>
                  <a:pt x="771" y="861"/>
                </a:lnTo>
                <a:lnTo>
                  <a:pt x="776" y="850"/>
                </a:lnTo>
                <a:lnTo>
                  <a:pt x="783" y="836"/>
                </a:lnTo>
                <a:lnTo>
                  <a:pt x="791" y="823"/>
                </a:lnTo>
                <a:lnTo>
                  <a:pt x="793" y="817"/>
                </a:lnTo>
                <a:lnTo>
                  <a:pt x="793" y="817"/>
                </a:lnTo>
                <a:lnTo>
                  <a:pt x="800" y="778"/>
                </a:lnTo>
                <a:lnTo>
                  <a:pt x="800" y="778"/>
                </a:lnTo>
                <a:lnTo>
                  <a:pt x="804" y="777"/>
                </a:lnTo>
                <a:lnTo>
                  <a:pt x="812" y="775"/>
                </a:lnTo>
                <a:lnTo>
                  <a:pt x="817" y="772"/>
                </a:lnTo>
                <a:lnTo>
                  <a:pt x="821" y="768"/>
                </a:lnTo>
                <a:lnTo>
                  <a:pt x="824" y="765"/>
                </a:lnTo>
                <a:lnTo>
                  <a:pt x="826" y="760"/>
                </a:lnTo>
                <a:lnTo>
                  <a:pt x="826" y="760"/>
                </a:lnTo>
                <a:lnTo>
                  <a:pt x="824" y="749"/>
                </a:lnTo>
                <a:lnTo>
                  <a:pt x="821" y="730"/>
                </a:lnTo>
                <a:lnTo>
                  <a:pt x="811" y="679"/>
                </a:lnTo>
                <a:lnTo>
                  <a:pt x="806" y="651"/>
                </a:lnTo>
                <a:lnTo>
                  <a:pt x="802" y="622"/>
                </a:lnTo>
                <a:lnTo>
                  <a:pt x="801" y="597"/>
                </a:lnTo>
                <a:lnTo>
                  <a:pt x="802" y="588"/>
                </a:lnTo>
                <a:lnTo>
                  <a:pt x="803" y="578"/>
                </a:lnTo>
                <a:lnTo>
                  <a:pt x="803" y="578"/>
                </a:lnTo>
                <a:lnTo>
                  <a:pt x="812" y="538"/>
                </a:lnTo>
                <a:lnTo>
                  <a:pt x="821" y="491"/>
                </a:lnTo>
                <a:lnTo>
                  <a:pt x="824" y="470"/>
                </a:lnTo>
                <a:lnTo>
                  <a:pt x="829" y="451"/>
                </a:lnTo>
                <a:lnTo>
                  <a:pt x="834" y="439"/>
                </a:lnTo>
                <a:lnTo>
                  <a:pt x="835" y="434"/>
                </a:lnTo>
                <a:lnTo>
                  <a:pt x="838" y="433"/>
                </a:lnTo>
                <a:lnTo>
                  <a:pt x="838" y="433"/>
                </a:lnTo>
                <a:lnTo>
                  <a:pt x="845" y="429"/>
                </a:lnTo>
                <a:lnTo>
                  <a:pt x="852" y="428"/>
                </a:lnTo>
                <a:lnTo>
                  <a:pt x="858" y="430"/>
                </a:lnTo>
                <a:lnTo>
                  <a:pt x="864" y="433"/>
                </a:lnTo>
                <a:lnTo>
                  <a:pt x="864" y="433"/>
                </a:lnTo>
                <a:lnTo>
                  <a:pt x="874" y="438"/>
                </a:lnTo>
                <a:lnTo>
                  <a:pt x="887" y="448"/>
                </a:lnTo>
                <a:lnTo>
                  <a:pt x="905" y="461"/>
                </a:lnTo>
                <a:lnTo>
                  <a:pt x="905" y="461"/>
                </a:lnTo>
                <a:lnTo>
                  <a:pt x="901" y="479"/>
                </a:lnTo>
                <a:lnTo>
                  <a:pt x="899" y="491"/>
                </a:lnTo>
                <a:lnTo>
                  <a:pt x="897" y="496"/>
                </a:lnTo>
                <a:lnTo>
                  <a:pt x="899" y="498"/>
                </a:lnTo>
                <a:lnTo>
                  <a:pt x="899" y="498"/>
                </a:lnTo>
                <a:lnTo>
                  <a:pt x="902" y="501"/>
                </a:lnTo>
                <a:lnTo>
                  <a:pt x="910" y="505"/>
                </a:lnTo>
                <a:lnTo>
                  <a:pt x="916" y="507"/>
                </a:lnTo>
                <a:lnTo>
                  <a:pt x="918" y="510"/>
                </a:lnTo>
                <a:lnTo>
                  <a:pt x="921" y="512"/>
                </a:lnTo>
                <a:lnTo>
                  <a:pt x="921" y="512"/>
                </a:lnTo>
                <a:lnTo>
                  <a:pt x="922" y="514"/>
                </a:lnTo>
                <a:lnTo>
                  <a:pt x="922" y="516"/>
                </a:lnTo>
                <a:lnTo>
                  <a:pt x="933" y="521"/>
                </a:lnTo>
                <a:lnTo>
                  <a:pt x="933" y="521"/>
                </a:lnTo>
                <a:lnTo>
                  <a:pt x="941" y="526"/>
                </a:lnTo>
                <a:lnTo>
                  <a:pt x="944" y="528"/>
                </a:lnTo>
                <a:lnTo>
                  <a:pt x="949" y="529"/>
                </a:lnTo>
                <a:lnTo>
                  <a:pt x="958" y="531"/>
                </a:lnTo>
                <a:lnTo>
                  <a:pt x="958" y="531"/>
                </a:lnTo>
                <a:lnTo>
                  <a:pt x="972" y="532"/>
                </a:lnTo>
                <a:lnTo>
                  <a:pt x="983" y="534"/>
                </a:lnTo>
                <a:lnTo>
                  <a:pt x="989" y="534"/>
                </a:lnTo>
                <a:lnTo>
                  <a:pt x="994" y="533"/>
                </a:lnTo>
                <a:lnTo>
                  <a:pt x="999" y="531"/>
                </a:lnTo>
                <a:lnTo>
                  <a:pt x="1003" y="527"/>
                </a:lnTo>
                <a:lnTo>
                  <a:pt x="1003" y="527"/>
                </a:lnTo>
                <a:lnTo>
                  <a:pt x="1006" y="522"/>
                </a:lnTo>
                <a:lnTo>
                  <a:pt x="1010" y="516"/>
                </a:lnTo>
                <a:lnTo>
                  <a:pt x="1015" y="502"/>
                </a:lnTo>
                <a:lnTo>
                  <a:pt x="1018" y="490"/>
                </a:lnTo>
                <a:lnTo>
                  <a:pt x="1019" y="480"/>
                </a:lnTo>
                <a:lnTo>
                  <a:pt x="1019" y="480"/>
                </a:lnTo>
                <a:lnTo>
                  <a:pt x="1020" y="477"/>
                </a:lnTo>
                <a:lnTo>
                  <a:pt x="1021" y="475"/>
                </a:lnTo>
                <a:lnTo>
                  <a:pt x="1025" y="471"/>
                </a:lnTo>
                <a:lnTo>
                  <a:pt x="1026" y="469"/>
                </a:lnTo>
                <a:lnTo>
                  <a:pt x="1026" y="467"/>
                </a:lnTo>
                <a:lnTo>
                  <a:pt x="1025" y="464"/>
                </a:lnTo>
                <a:lnTo>
                  <a:pt x="1023" y="461"/>
                </a:lnTo>
                <a:lnTo>
                  <a:pt x="1023" y="461"/>
                </a:lnTo>
                <a:lnTo>
                  <a:pt x="1015" y="455"/>
                </a:lnTo>
                <a:lnTo>
                  <a:pt x="1008" y="453"/>
                </a:lnTo>
                <a:lnTo>
                  <a:pt x="1001" y="450"/>
                </a:lnTo>
                <a:lnTo>
                  <a:pt x="997" y="448"/>
                </a:lnTo>
                <a:lnTo>
                  <a:pt x="997" y="448"/>
                </a:lnTo>
                <a:lnTo>
                  <a:pt x="992" y="445"/>
                </a:lnTo>
                <a:lnTo>
                  <a:pt x="984" y="435"/>
                </a:lnTo>
                <a:lnTo>
                  <a:pt x="984" y="435"/>
                </a:lnTo>
                <a:lnTo>
                  <a:pt x="978" y="429"/>
                </a:lnTo>
                <a:lnTo>
                  <a:pt x="969" y="422"/>
                </a:lnTo>
                <a:lnTo>
                  <a:pt x="944" y="402"/>
                </a:lnTo>
                <a:lnTo>
                  <a:pt x="911" y="378"/>
                </a:lnTo>
                <a:lnTo>
                  <a:pt x="911" y="378"/>
                </a:lnTo>
                <a:lnTo>
                  <a:pt x="911" y="363"/>
                </a:lnTo>
                <a:lnTo>
                  <a:pt x="912" y="353"/>
                </a:lnTo>
                <a:lnTo>
                  <a:pt x="911" y="346"/>
                </a:lnTo>
                <a:lnTo>
                  <a:pt x="911" y="346"/>
                </a:lnTo>
                <a:lnTo>
                  <a:pt x="910" y="346"/>
                </a:lnTo>
                <a:lnTo>
                  <a:pt x="909" y="345"/>
                </a:lnTo>
                <a:lnTo>
                  <a:pt x="904" y="345"/>
                </a:lnTo>
                <a:lnTo>
                  <a:pt x="900" y="344"/>
                </a:lnTo>
                <a:lnTo>
                  <a:pt x="895" y="341"/>
                </a:lnTo>
                <a:lnTo>
                  <a:pt x="889" y="336"/>
                </a:lnTo>
                <a:lnTo>
                  <a:pt x="883" y="331"/>
                </a:lnTo>
                <a:lnTo>
                  <a:pt x="883" y="331"/>
                </a:lnTo>
                <a:lnTo>
                  <a:pt x="869" y="316"/>
                </a:lnTo>
                <a:lnTo>
                  <a:pt x="858" y="304"/>
                </a:lnTo>
                <a:lnTo>
                  <a:pt x="849" y="293"/>
                </a:lnTo>
                <a:lnTo>
                  <a:pt x="842" y="287"/>
                </a:lnTo>
                <a:lnTo>
                  <a:pt x="842" y="287"/>
                </a:lnTo>
                <a:lnTo>
                  <a:pt x="823" y="273"/>
                </a:lnTo>
                <a:lnTo>
                  <a:pt x="814" y="267"/>
                </a:lnTo>
                <a:lnTo>
                  <a:pt x="809" y="264"/>
                </a:lnTo>
                <a:lnTo>
                  <a:pt x="809" y="264"/>
                </a:lnTo>
                <a:lnTo>
                  <a:pt x="797" y="263"/>
                </a:lnTo>
                <a:lnTo>
                  <a:pt x="787" y="264"/>
                </a:lnTo>
                <a:lnTo>
                  <a:pt x="720" y="258"/>
                </a:lnTo>
                <a:lnTo>
                  <a:pt x="720" y="258"/>
                </a:lnTo>
                <a:lnTo>
                  <a:pt x="724" y="240"/>
                </a:lnTo>
                <a:lnTo>
                  <a:pt x="730" y="207"/>
                </a:lnTo>
                <a:lnTo>
                  <a:pt x="730" y="207"/>
                </a:lnTo>
                <a:lnTo>
                  <a:pt x="730" y="199"/>
                </a:lnTo>
                <a:lnTo>
                  <a:pt x="730" y="189"/>
                </a:lnTo>
                <a:lnTo>
                  <a:pt x="728" y="168"/>
                </a:lnTo>
                <a:lnTo>
                  <a:pt x="724" y="140"/>
                </a:lnTo>
                <a:lnTo>
                  <a:pt x="724" y="140"/>
                </a:lnTo>
                <a:lnTo>
                  <a:pt x="724" y="137"/>
                </a:lnTo>
                <a:lnTo>
                  <a:pt x="726" y="132"/>
                </a:lnTo>
                <a:lnTo>
                  <a:pt x="729" y="127"/>
                </a:lnTo>
                <a:lnTo>
                  <a:pt x="730" y="121"/>
                </a:lnTo>
                <a:lnTo>
                  <a:pt x="730" y="121"/>
                </a:lnTo>
                <a:lnTo>
                  <a:pt x="733" y="108"/>
                </a:lnTo>
                <a:lnTo>
                  <a:pt x="734" y="102"/>
                </a:lnTo>
                <a:lnTo>
                  <a:pt x="734" y="98"/>
                </a:lnTo>
                <a:lnTo>
                  <a:pt x="734" y="98"/>
                </a:lnTo>
                <a:lnTo>
                  <a:pt x="731" y="98"/>
                </a:lnTo>
                <a:lnTo>
                  <a:pt x="729" y="100"/>
                </a:lnTo>
                <a:lnTo>
                  <a:pt x="725" y="100"/>
                </a:lnTo>
                <a:lnTo>
                  <a:pt x="724" y="98"/>
                </a:lnTo>
                <a:lnTo>
                  <a:pt x="724" y="98"/>
                </a:lnTo>
                <a:lnTo>
                  <a:pt x="719" y="87"/>
                </a:lnTo>
                <a:lnTo>
                  <a:pt x="717" y="80"/>
                </a:lnTo>
                <a:lnTo>
                  <a:pt x="714" y="77"/>
                </a:lnTo>
                <a:lnTo>
                  <a:pt x="712" y="77"/>
                </a:lnTo>
                <a:lnTo>
                  <a:pt x="712" y="77"/>
                </a:lnTo>
                <a:lnTo>
                  <a:pt x="707" y="77"/>
                </a:lnTo>
                <a:lnTo>
                  <a:pt x="704" y="79"/>
                </a:lnTo>
                <a:lnTo>
                  <a:pt x="702" y="80"/>
                </a:lnTo>
                <a:lnTo>
                  <a:pt x="702" y="80"/>
                </a:lnTo>
                <a:lnTo>
                  <a:pt x="692" y="71"/>
                </a:lnTo>
                <a:lnTo>
                  <a:pt x="684" y="66"/>
                </a:lnTo>
                <a:lnTo>
                  <a:pt x="682" y="65"/>
                </a:lnTo>
                <a:lnTo>
                  <a:pt x="679" y="64"/>
                </a:lnTo>
                <a:lnTo>
                  <a:pt x="679" y="64"/>
                </a:lnTo>
                <a:lnTo>
                  <a:pt x="674" y="64"/>
                </a:lnTo>
                <a:lnTo>
                  <a:pt x="668" y="62"/>
                </a:lnTo>
                <a:lnTo>
                  <a:pt x="661" y="61"/>
                </a:lnTo>
                <a:lnTo>
                  <a:pt x="638" y="61"/>
                </a:lnTo>
                <a:lnTo>
                  <a:pt x="600" y="61"/>
                </a:lnTo>
                <a:lnTo>
                  <a:pt x="600" y="61"/>
                </a:lnTo>
                <a:lnTo>
                  <a:pt x="591" y="65"/>
                </a:lnTo>
                <a:lnTo>
                  <a:pt x="586" y="69"/>
                </a:lnTo>
                <a:lnTo>
                  <a:pt x="584" y="70"/>
                </a:lnTo>
                <a:lnTo>
                  <a:pt x="584" y="70"/>
                </a:lnTo>
                <a:lnTo>
                  <a:pt x="585" y="72"/>
                </a:lnTo>
                <a:lnTo>
                  <a:pt x="586" y="75"/>
                </a:lnTo>
                <a:lnTo>
                  <a:pt x="585" y="77"/>
                </a:lnTo>
                <a:lnTo>
                  <a:pt x="581" y="80"/>
                </a:lnTo>
                <a:lnTo>
                  <a:pt x="581" y="80"/>
                </a:lnTo>
                <a:lnTo>
                  <a:pt x="567" y="85"/>
                </a:lnTo>
                <a:lnTo>
                  <a:pt x="560" y="87"/>
                </a:lnTo>
                <a:lnTo>
                  <a:pt x="559" y="88"/>
                </a:lnTo>
                <a:lnTo>
                  <a:pt x="559" y="90"/>
                </a:lnTo>
                <a:lnTo>
                  <a:pt x="559" y="90"/>
                </a:lnTo>
                <a:lnTo>
                  <a:pt x="562" y="97"/>
                </a:lnTo>
                <a:lnTo>
                  <a:pt x="562" y="102"/>
                </a:lnTo>
                <a:lnTo>
                  <a:pt x="562" y="102"/>
                </a:lnTo>
                <a:lnTo>
                  <a:pt x="562" y="106"/>
                </a:lnTo>
                <a:lnTo>
                  <a:pt x="562" y="109"/>
                </a:lnTo>
                <a:lnTo>
                  <a:pt x="562" y="114"/>
                </a:lnTo>
                <a:lnTo>
                  <a:pt x="562" y="114"/>
                </a:lnTo>
                <a:lnTo>
                  <a:pt x="565" y="126"/>
                </a:lnTo>
                <a:lnTo>
                  <a:pt x="565" y="131"/>
                </a:lnTo>
                <a:lnTo>
                  <a:pt x="565" y="134"/>
                </a:lnTo>
                <a:lnTo>
                  <a:pt x="565" y="134"/>
                </a:lnTo>
                <a:lnTo>
                  <a:pt x="562" y="138"/>
                </a:lnTo>
                <a:lnTo>
                  <a:pt x="560" y="140"/>
                </a:lnTo>
                <a:lnTo>
                  <a:pt x="559" y="147"/>
                </a:lnTo>
                <a:lnTo>
                  <a:pt x="559" y="147"/>
                </a:lnTo>
                <a:lnTo>
                  <a:pt x="557" y="153"/>
                </a:lnTo>
                <a:lnTo>
                  <a:pt x="554" y="158"/>
                </a:lnTo>
                <a:lnTo>
                  <a:pt x="554" y="163"/>
                </a:lnTo>
                <a:lnTo>
                  <a:pt x="554" y="165"/>
                </a:lnTo>
                <a:lnTo>
                  <a:pt x="555" y="169"/>
                </a:lnTo>
                <a:lnTo>
                  <a:pt x="555" y="169"/>
                </a:lnTo>
                <a:lnTo>
                  <a:pt x="559" y="178"/>
                </a:lnTo>
                <a:lnTo>
                  <a:pt x="563" y="185"/>
                </a:lnTo>
                <a:lnTo>
                  <a:pt x="565" y="194"/>
                </a:lnTo>
                <a:lnTo>
                  <a:pt x="565" y="194"/>
                </a:lnTo>
                <a:lnTo>
                  <a:pt x="565" y="206"/>
                </a:lnTo>
                <a:lnTo>
                  <a:pt x="565" y="217"/>
                </a:lnTo>
                <a:lnTo>
                  <a:pt x="567" y="222"/>
                </a:lnTo>
                <a:lnTo>
                  <a:pt x="568" y="226"/>
                </a:lnTo>
                <a:lnTo>
                  <a:pt x="568" y="226"/>
                </a:lnTo>
                <a:lnTo>
                  <a:pt x="575" y="236"/>
                </a:lnTo>
                <a:lnTo>
                  <a:pt x="578" y="238"/>
                </a:lnTo>
                <a:lnTo>
                  <a:pt x="578" y="264"/>
                </a:lnTo>
                <a:lnTo>
                  <a:pt x="578" y="264"/>
                </a:lnTo>
                <a:lnTo>
                  <a:pt x="577" y="267"/>
                </a:lnTo>
                <a:lnTo>
                  <a:pt x="570" y="274"/>
                </a:lnTo>
                <a:lnTo>
                  <a:pt x="562" y="283"/>
                </a:lnTo>
                <a:lnTo>
                  <a:pt x="555" y="287"/>
                </a:lnTo>
                <a:lnTo>
                  <a:pt x="549" y="289"/>
                </a:lnTo>
                <a:lnTo>
                  <a:pt x="549" y="289"/>
                </a:lnTo>
                <a:lnTo>
                  <a:pt x="537" y="294"/>
                </a:lnTo>
                <a:lnTo>
                  <a:pt x="526" y="295"/>
                </a:lnTo>
                <a:lnTo>
                  <a:pt x="515" y="296"/>
                </a:lnTo>
                <a:lnTo>
                  <a:pt x="502" y="295"/>
                </a:lnTo>
                <a:lnTo>
                  <a:pt x="502" y="295"/>
                </a:lnTo>
                <a:lnTo>
                  <a:pt x="487" y="295"/>
                </a:lnTo>
                <a:lnTo>
                  <a:pt x="474" y="295"/>
                </a:lnTo>
                <a:lnTo>
                  <a:pt x="464" y="298"/>
                </a:lnTo>
                <a:lnTo>
                  <a:pt x="458" y="299"/>
                </a:lnTo>
                <a:lnTo>
                  <a:pt x="458" y="299"/>
                </a:lnTo>
                <a:lnTo>
                  <a:pt x="446" y="303"/>
                </a:lnTo>
                <a:lnTo>
                  <a:pt x="427" y="308"/>
                </a:lnTo>
                <a:lnTo>
                  <a:pt x="394" y="315"/>
                </a:lnTo>
                <a:lnTo>
                  <a:pt x="394" y="315"/>
                </a:lnTo>
                <a:lnTo>
                  <a:pt x="366" y="320"/>
                </a:lnTo>
                <a:lnTo>
                  <a:pt x="350" y="324"/>
                </a:lnTo>
                <a:lnTo>
                  <a:pt x="344" y="326"/>
                </a:lnTo>
                <a:lnTo>
                  <a:pt x="340" y="327"/>
                </a:lnTo>
                <a:lnTo>
                  <a:pt x="340" y="327"/>
                </a:lnTo>
                <a:lnTo>
                  <a:pt x="332" y="332"/>
                </a:lnTo>
                <a:lnTo>
                  <a:pt x="328" y="337"/>
                </a:lnTo>
                <a:lnTo>
                  <a:pt x="328" y="337"/>
                </a:lnTo>
                <a:lnTo>
                  <a:pt x="324" y="340"/>
                </a:lnTo>
                <a:lnTo>
                  <a:pt x="318" y="341"/>
                </a:lnTo>
                <a:lnTo>
                  <a:pt x="311" y="344"/>
                </a:lnTo>
                <a:lnTo>
                  <a:pt x="283" y="337"/>
                </a:lnTo>
                <a:lnTo>
                  <a:pt x="283" y="337"/>
                </a:lnTo>
                <a:lnTo>
                  <a:pt x="285" y="306"/>
                </a:lnTo>
                <a:lnTo>
                  <a:pt x="287" y="282"/>
                </a:lnTo>
                <a:lnTo>
                  <a:pt x="289" y="264"/>
                </a:lnTo>
                <a:lnTo>
                  <a:pt x="289" y="264"/>
                </a:lnTo>
                <a:lnTo>
                  <a:pt x="297" y="226"/>
                </a:lnTo>
                <a:lnTo>
                  <a:pt x="302" y="207"/>
                </a:lnTo>
                <a:lnTo>
                  <a:pt x="304" y="201"/>
                </a:lnTo>
                <a:lnTo>
                  <a:pt x="305" y="197"/>
                </a:lnTo>
                <a:lnTo>
                  <a:pt x="305" y="197"/>
                </a:lnTo>
                <a:lnTo>
                  <a:pt x="316" y="190"/>
                </a:lnTo>
                <a:lnTo>
                  <a:pt x="335" y="178"/>
                </a:lnTo>
                <a:lnTo>
                  <a:pt x="335" y="178"/>
                </a:lnTo>
                <a:lnTo>
                  <a:pt x="344" y="176"/>
                </a:lnTo>
                <a:lnTo>
                  <a:pt x="351" y="175"/>
                </a:lnTo>
                <a:lnTo>
                  <a:pt x="360" y="173"/>
                </a:lnTo>
                <a:lnTo>
                  <a:pt x="367" y="169"/>
                </a:lnTo>
                <a:lnTo>
                  <a:pt x="375" y="165"/>
                </a:lnTo>
                <a:lnTo>
                  <a:pt x="381" y="160"/>
                </a:lnTo>
                <a:lnTo>
                  <a:pt x="393" y="149"/>
                </a:lnTo>
                <a:lnTo>
                  <a:pt x="403" y="137"/>
                </a:lnTo>
                <a:lnTo>
                  <a:pt x="407" y="129"/>
                </a:lnTo>
                <a:lnTo>
                  <a:pt x="409" y="122"/>
                </a:lnTo>
                <a:lnTo>
                  <a:pt x="413" y="114"/>
                </a:lnTo>
                <a:lnTo>
                  <a:pt x="414" y="106"/>
                </a:lnTo>
                <a:lnTo>
                  <a:pt x="415" y="98"/>
                </a:lnTo>
                <a:lnTo>
                  <a:pt x="417" y="90"/>
                </a:lnTo>
                <a:lnTo>
                  <a:pt x="417" y="90"/>
                </a:lnTo>
                <a:lnTo>
                  <a:pt x="415" y="80"/>
                </a:lnTo>
                <a:lnTo>
                  <a:pt x="414" y="71"/>
                </a:lnTo>
                <a:lnTo>
                  <a:pt x="412" y="62"/>
                </a:lnTo>
                <a:lnTo>
                  <a:pt x="409" y="55"/>
                </a:lnTo>
                <a:lnTo>
                  <a:pt x="406" y="48"/>
                </a:lnTo>
                <a:lnTo>
                  <a:pt x="401" y="40"/>
                </a:lnTo>
                <a:lnTo>
                  <a:pt x="396" y="33"/>
                </a:lnTo>
                <a:lnTo>
                  <a:pt x="391" y="26"/>
                </a:lnTo>
                <a:lnTo>
                  <a:pt x="383" y="20"/>
                </a:lnTo>
                <a:lnTo>
                  <a:pt x="377" y="15"/>
                </a:lnTo>
                <a:lnTo>
                  <a:pt x="370" y="12"/>
                </a:lnTo>
                <a:lnTo>
                  <a:pt x="362" y="8"/>
                </a:lnTo>
                <a:lnTo>
                  <a:pt x="354" y="4"/>
                </a:lnTo>
                <a:lnTo>
                  <a:pt x="345" y="2"/>
                </a:lnTo>
                <a:lnTo>
                  <a:pt x="336" y="0"/>
                </a:lnTo>
                <a:lnTo>
                  <a:pt x="328" y="0"/>
                </a:lnTo>
                <a:lnTo>
                  <a:pt x="328" y="0"/>
                </a:lnTo>
                <a:lnTo>
                  <a:pt x="319" y="0"/>
                </a:lnTo>
                <a:lnTo>
                  <a:pt x="309" y="2"/>
                </a:lnTo>
                <a:lnTo>
                  <a:pt x="302" y="4"/>
                </a:lnTo>
                <a:lnTo>
                  <a:pt x="293" y="8"/>
                </a:lnTo>
                <a:lnTo>
                  <a:pt x="285" y="12"/>
                </a:lnTo>
                <a:lnTo>
                  <a:pt x="278" y="15"/>
                </a:lnTo>
                <a:lnTo>
                  <a:pt x="271" y="20"/>
                </a:lnTo>
                <a:lnTo>
                  <a:pt x="264" y="26"/>
                </a:lnTo>
                <a:lnTo>
                  <a:pt x="259" y="33"/>
                </a:lnTo>
                <a:lnTo>
                  <a:pt x="253" y="40"/>
                </a:lnTo>
                <a:lnTo>
                  <a:pt x="249" y="48"/>
                </a:lnTo>
                <a:lnTo>
                  <a:pt x="246" y="55"/>
                </a:lnTo>
                <a:lnTo>
                  <a:pt x="242" y="62"/>
                </a:lnTo>
                <a:lnTo>
                  <a:pt x="241" y="71"/>
                </a:lnTo>
                <a:lnTo>
                  <a:pt x="240" y="80"/>
                </a:lnTo>
                <a:lnTo>
                  <a:pt x="238" y="90"/>
                </a:lnTo>
                <a:lnTo>
                  <a:pt x="238" y="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409100E4-ADD3-45CE-BD8A-31DBB6C21552}"/>
              </a:ext>
            </a:extLst>
          </p:cNvPr>
          <p:cNvSpPr>
            <a:spLocks/>
          </p:cNvSpPr>
          <p:nvPr/>
        </p:nvSpPr>
        <p:spPr bwMode="auto">
          <a:xfrm>
            <a:off x="1307595" y="3789040"/>
            <a:ext cx="1507677" cy="2649450"/>
          </a:xfrm>
          <a:custGeom>
            <a:avLst/>
            <a:gdLst>
              <a:gd name="T0" fmla="*/ 7 w 787"/>
              <a:gd name="T1" fmla="*/ 90 h 1383"/>
              <a:gd name="T2" fmla="*/ 1 w 787"/>
              <a:gd name="T3" fmla="*/ 158 h 1383"/>
              <a:gd name="T4" fmla="*/ 31 w 787"/>
              <a:gd name="T5" fmla="*/ 241 h 1383"/>
              <a:gd name="T6" fmla="*/ 88 w 787"/>
              <a:gd name="T7" fmla="*/ 426 h 1383"/>
              <a:gd name="T8" fmla="*/ 169 w 787"/>
              <a:gd name="T9" fmla="*/ 438 h 1383"/>
              <a:gd name="T10" fmla="*/ 213 w 787"/>
              <a:gd name="T11" fmla="*/ 436 h 1383"/>
              <a:gd name="T12" fmla="*/ 261 w 787"/>
              <a:gd name="T13" fmla="*/ 449 h 1383"/>
              <a:gd name="T14" fmla="*/ 300 w 787"/>
              <a:gd name="T15" fmla="*/ 496 h 1383"/>
              <a:gd name="T16" fmla="*/ 326 w 787"/>
              <a:gd name="T17" fmla="*/ 586 h 1383"/>
              <a:gd name="T18" fmla="*/ 335 w 787"/>
              <a:gd name="T19" fmla="*/ 630 h 1383"/>
              <a:gd name="T20" fmla="*/ 321 w 787"/>
              <a:gd name="T21" fmla="*/ 879 h 1383"/>
              <a:gd name="T22" fmla="*/ 313 w 787"/>
              <a:gd name="T23" fmla="*/ 1001 h 1383"/>
              <a:gd name="T24" fmla="*/ 147 w 787"/>
              <a:gd name="T25" fmla="*/ 1178 h 1383"/>
              <a:gd name="T26" fmla="*/ 100 w 787"/>
              <a:gd name="T27" fmla="*/ 1218 h 1383"/>
              <a:gd name="T28" fmla="*/ 151 w 787"/>
              <a:gd name="T29" fmla="*/ 1316 h 1383"/>
              <a:gd name="T30" fmla="*/ 211 w 787"/>
              <a:gd name="T31" fmla="*/ 1381 h 1383"/>
              <a:gd name="T32" fmla="*/ 228 w 787"/>
              <a:gd name="T33" fmla="*/ 1369 h 1383"/>
              <a:gd name="T34" fmla="*/ 221 w 787"/>
              <a:gd name="T35" fmla="*/ 1290 h 1383"/>
              <a:gd name="T36" fmla="*/ 228 w 787"/>
              <a:gd name="T37" fmla="*/ 1246 h 1383"/>
              <a:gd name="T38" fmla="*/ 240 w 787"/>
              <a:gd name="T39" fmla="*/ 1209 h 1383"/>
              <a:gd name="T40" fmla="*/ 312 w 787"/>
              <a:gd name="T41" fmla="*/ 1129 h 1383"/>
              <a:gd name="T42" fmla="*/ 427 w 787"/>
              <a:gd name="T43" fmla="*/ 1025 h 1383"/>
              <a:gd name="T44" fmla="*/ 473 w 787"/>
              <a:gd name="T45" fmla="*/ 950 h 1383"/>
              <a:gd name="T46" fmla="*/ 471 w 787"/>
              <a:gd name="T47" fmla="*/ 887 h 1383"/>
              <a:gd name="T48" fmla="*/ 548 w 787"/>
              <a:gd name="T49" fmla="*/ 892 h 1383"/>
              <a:gd name="T50" fmla="*/ 675 w 787"/>
              <a:gd name="T51" fmla="*/ 910 h 1383"/>
              <a:gd name="T52" fmla="*/ 757 w 787"/>
              <a:gd name="T53" fmla="*/ 910 h 1383"/>
              <a:gd name="T54" fmla="*/ 784 w 787"/>
              <a:gd name="T55" fmla="*/ 851 h 1383"/>
              <a:gd name="T56" fmla="*/ 710 w 787"/>
              <a:gd name="T57" fmla="*/ 719 h 1383"/>
              <a:gd name="T58" fmla="*/ 576 w 787"/>
              <a:gd name="T59" fmla="*/ 600 h 1383"/>
              <a:gd name="T60" fmla="*/ 534 w 787"/>
              <a:gd name="T61" fmla="*/ 460 h 1383"/>
              <a:gd name="T62" fmla="*/ 514 w 787"/>
              <a:gd name="T63" fmla="*/ 336 h 1383"/>
              <a:gd name="T64" fmla="*/ 504 w 787"/>
              <a:gd name="T65" fmla="*/ 227 h 1383"/>
              <a:gd name="T66" fmla="*/ 496 w 787"/>
              <a:gd name="T67" fmla="*/ 155 h 1383"/>
              <a:gd name="T68" fmla="*/ 396 w 787"/>
              <a:gd name="T69" fmla="*/ 122 h 1383"/>
              <a:gd name="T70" fmla="*/ 362 w 787"/>
              <a:gd name="T71" fmla="*/ 92 h 1383"/>
              <a:gd name="T72" fmla="*/ 357 w 787"/>
              <a:gd name="T73" fmla="*/ 64 h 1383"/>
              <a:gd name="T74" fmla="*/ 337 w 787"/>
              <a:gd name="T75" fmla="*/ 49 h 1383"/>
              <a:gd name="T76" fmla="*/ 286 w 787"/>
              <a:gd name="T77" fmla="*/ 45 h 1383"/>
              <a:gd name="T78" fmla="*/ 218 w 787"/>
              <a:gd name="T79" fmla="*/ 8 h 1383"/>
              <a:gd name="T80" fmla="*/ 181 w 787"/>
              <a:gd name="T81" fmla="*/ 14 h 1383"/>
              <a:gd name="T82" fmla="*/ 186 w 787"/>
              <a:gd name="T83" fmla="*/ 29 h 1383"/>
              <a:gd name="T84" fmla="*/ 177 w 787"/>
              <a:gd name="T85" fmla="*/ 44 h 1383"/>
              <a:gd name="T86" fmla="*/ 209 w 787"/>
              <a:gd name="T87" fmla="*/ 41 h 1383"/>
              <a:gd name="T88" fmla="*/ 180 w 787"/>
              <a:gd name="T89" fmla="*/ 76 h 1383"/>
              <a:gd name="T90" fmla="*/ 206 w 787"/>
              <a:gd name="T91" fmla="*/ 72 h 1383"/>
              <a:gd name="T92" fmla="*/ 233 w 787"/>
              <a:gd name="T93" fmla="*/ 65 h 1383"/>
              <a:gd name="T94" fmla="*/ 234 w 787"/>
              <a:gd name="T95" fmla="*/ 90 h 1383"/>
              <a:gd name="T96" fmla="*/ 197 w 787"/>
              <a:gd name="T97" fmla="*/ 113 h 1383"/>
              <a:gd name="T98" fmla="*/ 217 w 787"/>
              <a:gd name="T99" fmla="*/ 144 h 1383"/>
              <a:gd name="T100" fmla="*/ 237 w 787"/>
              <a:gd name="T101" fmla="*/ 189 h 1383"/>
              <a:gd name="T102" fmla="*/ 235 w 787"/>
              <a:gd name="T103" fmla="*/ 209 h 1383"/>
              <a:gd name="T104" fmla="*/ 275 w 787"/>
              <a:gd name="T105" fmla="*/ 232 h 1383"/>
              <a:gd name="T106" fmla="*/ 287 w 787"/>
              <a:gd name="T107" fmla="*/ 268 h 1383"/>
              <a:gd name="T108" fmla="*/ 233 w 787"/>
              <a:gd name="T109" fmla="*/ 314 h 1383"/>
              <a:gd name="T110" fmla="*/ 182 w 787"/>
              <a:gd name="T111" fmla="*/ 332 h 1383"/>
              <a:gd name="T112" fmla="*/ 79 w 787"/>
              <a:gd name="T113" fmla="*/ 187 h 1383"/>
              <a:gd name="T114" fmla="*/ 130 w 787"/>
              <a:gd name="T115" fmla="*/ 108 h 1383"/>
              <a:gd name="T116" fmla="*/ 141 w 787"/>
              <a:gd name="T117" fmla="*/ 40 h 1383"/>
              <a:gd name="T118" fmla="*/ 81 w 787"/>
              <a:gd name="T119" fmla="*/ 0 h 1383"/>
              <a:gd name="T120" fmla="*/ 17 w 787"/>
              <a:gd name="T121" fmla="*/ 52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7" h="1383">
                <a:moveTo>
                  <a:pt x="16" y="66"/>
                </a:moveTo>
                <a:lnTo>
                  <a:pt x="16" y="66"/>
                </a:lnTo>
                <a:lnTo>
                  <a:pt x="17" y="78"/>
                </a:lnTo>
                <a:lnTo>
                  <a:pt x="17" y="78"/>
                </a:lnTo>
                <a:lnTo>
                  <a:pt x="14" y="81"/>
                </a:lnTo>
                <a:lnTo>
                  <a:pt x="10" y="85"/>
                </a:lnTo>
                <a:lnTo>
                  <a:pt x="7" y="90"/>
                </a:lnTo>
                <a:lnTo>
                  <a:pt x="6" y="96"/>
                </a:lnTo>
                <a:lnTo>
                  <a:pt x="6" y="96"/>
                </a:lnTo>
                <a:lnTo>
                  <a:pt x="5" y="109"/>
                </a:lnTo>
                <a:lnTo>
                  <a:pt x="3" y="124"/>
                </a:lnTo>
                <a:lnTo>
                  <a:pt x="0" y="140"/>
                </a:lnTo>
                <a:lnTo>
                  <a:pt x="0" y="149"/>
                </a:lnTo>
                <a:lnTo>
                  <a:pt x="1" y="158"/>
                </a:lnTo>
                <a:lnTo>
                  <a:pt x="1" y="158"/>
                </a:lnTo>
                <a:lnTo>
                  <a:pt x="6" y="176"/>
                </a:lnTo>
                <a:lnTo>
                  <a:pt x="12" y="196"/>
                </a:lnTo>
                <a:lnTo>
                  <a:pt x="20" y="213"/>
                </a:lnTo>
                <a:lnTo>
                  <a:pt x="26" y="228"/>
                </a:lnTo>
                <a:lnTo>
                  <a:pt x="26" y="228"/>
                </a:lnTo>
                <a:lnTo>
                  <a:pt x="31" y="241"/>
                </a:lnTo>
                <a:lnTo>
                  <a:pt x="37" y="264"/>
                </a:lnTo>
                <a:lnTo>
                  <a:pt x="55" y="329"/>
                </a:lnTo>
                <a:lnTo>
                  <a:pt x="63" y="362"/>
                </a:lnTo>
                <a:lnTo>
                  <a:pt x="73" y="393"/>
                </a:lnTo>
                <a:lnTo>
                  <a:pt x="82" y="415"/>
                </a:lnTo>
                <a:lnTo>
                  <a:pt x="86" y="423"/>
                </a:lnTo>
                <a:lnTo>
                  <a:pt x="88" y="426"/>
                </a:lnTo>
                <a:lnTo>
                  <a:pt x="88" y="426"/>
                </a:lnTo>
                <a:lnTo>
                  <a:pt x="92" y="429"/>
                </a:lnTo>
                <a:lnTo>
                  <a:pt x="97" y="430"/>
                </a:lnTo>
                <a:lnTo>
                  <a:pt x="109" y="434"/>
                </a:lnTo>
                <a:lnTo>
                  <a:pt x="124" y="435"/>
                </a:lnTo>
                <a:lnTo>
                  <a:pt x="140" y="436"/>
                </a:lnTo>
                <a:lnTo>
                  <a:pt x="169" y="438"/>
                </a:lnTo>
                <a:lnTo>
                  <a:pt x="181" y="439"/>
                </a:lnTo>
                <a:lnTo>
                  <a:pt x="181" y="439"/>
                </a:lnTo>
                <a:lnTo>
                  <a:pt x="183" y="440"/>
                </a:lnTo>
                <a:lnTo>
                  <a:pt x="186" y="441"/>
                </a:lnTo>
                <a:lnTo>
                  <a:pt x="190" y="443"/>
                </a:lnTo>
                <a:lnTo>
                  <a:pt x="190" y="443"/>
                </a:lnTo>
                <a:lnTo>
                  <a:pt x="213" y="436"/>
                </a:lnTo>
                <a:lnTo>
                  <a:pt x="232" y="433"/>
                </a:lnTo>
                <a:lnTo>
                  <a:pt x="238" y="431"/>
                </a:lnTo>
                <a:lnTo>
                  <a:pt x="243" y="431"/>
                </a:lnTo>
                <a:lnTo>
                  <a:pt x="243" y="431"/>
                </a:lnTo>
                <a:lnTo>
                  <a:pt x="249" y="435"/>
                </a:lnTo>
                <a:lnTo>
                  <a:pt x="255" y="441"/>
                </a:lnTo>
                <a:lnTo>
                  <a:pt x="261" y="449"/>
                </a:lnTo>
                <a:lnTo>
                  <a:pt x="266" y="455"/>
                </a:lnTo>
                <a:lnTo>
                  <a:pt x="266" y="455"/>
                </a:lnTo>
                <a:lnTo>
                  <a:pt x="274" y="465"/>
                </a:lnTo>
                <a:lnTo>
                  <a:pt x="285" y="477"/>
                </a:lnTo>
                <a:lnTo>
                  <a:pt x="295" y="490"/>
                </a:lnTo>
                <a:lnTo>
                  <a:pt x="300" y="496"/>
                </a:lnTo>
                <a:lnTo>
                  <a:pt x="300" y="496"/>
                </a:lnTo>
                <a:lnTo>
                  <a:pt x="300" y="503"/>
                </a:lnTo>
                <a:lnTo>
                  <a:pt x="301" y="511"/>
                </a:lnTo>
                <a:lnTo>
                  <a:pt x="301" y="511"/>
                </a:lnTo>
                <a:lnTo>
                  <a:pt x="305" y="524"/>
                </a:lnTo>
                <a:lnTo>
                  <a:pt x="313" y="549"/>
                </a:lnTo>
                <a:lnTo>
                  <a:pt x="322" y="573"/>
                </a:lnTo>
                <a:lnTo>
                  <a:pt x="326" y="586"/>
                </a:lnTo>
                <a:lnTo>
                  <a:pt x="326" y="586"/>
                </a:lnTo>
                <a:lnTo>
                  <a:pt x="325" y="605"/>
                </a:lnTo>
                <a:lnTo>
                  <a:pt x="326" y="616"/>
                </a:lnTo>
                <a:lnTo>
                  <a:pt x="327" y="621"/>
                </a:lnTo>
                <a:lnTo>
                  <a:pt x="330" y="625"/>
                </a:lnTo>
                <a:lnTo>
                  <a:pt x="330" y="625"/>
                </a:lnTo>
                <a:lnTo>
                  <a:pt x="335" y="630"/>
                </a:lnTo>
                <a:lnTo>
                  <a:pt x="338" y="635"/>
                </a:lnTo>
                <a:lnTo>
                  <a:pt x="342" y="638"/>
                </a:lnTo>
                <a:lnTo>
                  <a:pt x="342" y="638"/>
                </a:lnTo>
                <a:lnTo>
                  <a:pt x="331" y="758"/>
                </a:lnTo>
                <a:lnTo>
                  <a:pt x="323" y="841"/>
                </a:lnTo>
                <a:lnTo>
                  <a:pt x="321" y="869"/>
                </a:lnTo>
                <a:lnTo>
                  <a:pt x="321" y="879"/>
                </a:lnTo>
                <a:lnTo>
                  <a:pt x="321" y="879"/>
                </a:lnTo>
                <a:lnTo>
                  <a:pt x="332" y="885"/>
                </a:lnTo>
                <a:lnTo>
                  <a:pt x="332" y="885"/>
                </a:lnTo>
                <a:lnTo>
                  <a:pt x="325" y="940"/>
                </a:lnTo>
                <a:lnTo>
                  <a:pt x="320" y="980"/>
                </a:lnTo>
                <a:lnTo>
                  <a:pt x="316" y="994"/>
                </a:lnTo>
                <a:lnTo>
                  <a:pt x="313" y="1001"/>
                </a:lnTo>
                <a:lnTo>
                  <a:pt x="313" y="1001"/>
                </a:lnTo>
                <a:lnTo>
                  <a:pt x="255" y="1075"/>
                </a:lnTo>
                <a:lnTo>
                  <a:pt x="216" y="1124"/>
                </a:lnTo>
                <a:lnTo>
                  <a:pt x="195" y="1147"/>
                </a:lnTo>
                <a:lnTo>
                  <a:pt x="195" y="1147"/>
                </a:lnTo>
                <a:lnTo>
                  <a:pt x="171" y="1162"/>
                </a:lnTo>
                <a:lnTo>
                  <a:pt x="147" y="1178"/>
                </a:lnTo>
                <a:lnTo>
                  <a:pt x="147" y="1178"/>
                </a:lnTo>
                <a:lnTo>
                  <a:pt x="136" y="1186"/>
                </a:lnTo>
                <a:lnTo>
                  <a:pt x="120" y="1197"/>
                </a:lnTo>
                <a:lnTo>
                  <a:pt x="112" y="1203"/>
                </a:lnTo>
                <a:lnTo>
                  <a:pt x="105" y="1209"/>
                </a:lnTo>
                <a:lnTo>
                  <a:pt x="102" y="1215"/>
                </a:lnTo>
                <a:lnTo>
                  <a:pt x="100" y="1218"/>
                </a:lnTo>
                <a:lnTo>
                  <a:pt x="100" y="1220"/>
                </a:lnTo>
                <a:lnTo>
                  <a:pt x="100" y="1220"/>
                </a:lnTo>
                <a:lnTo>
                  <a:pt x="102" y="1228"/>
                </a:lnTo>
                <a:lnTo>
                  <a:pt x="107" y="1239"/>
                </a:lnTo>
                <a:lnTo>
                  <a:pt x="121" y="1269"/>
                </a:lnTo>
                <a:lnTo>
                  <a:pt x="141" y="1301"/>
                </a:lnTo>
                <a:lnTo>
                  <a:pt x="151" y="1316"/>
                </a:lnTo>
                <a:lnTo>
                  <a:pt x="160" y="1327"/>
                </a:lnTo>
                <a:lnTo>
                  <a:pt x="160" y="1327"/>
                </a:lnTo>
                <a:lnTo>
                  <a:pt x="178" y="1349"/>
                </a:lnTo>
                <a:lnTo>
                  <a:pt x="186" y="1360"/>
                </a:lnTo>
                <a:lnTo>
                  <a:pt x="195" y="1370"/>
                </a:lnTo>
                <a:lnTo>
                  <a:pt x="203" y="1378"/>
                </a:lnTo>
                <a:lnTo>
                  <a:pt x="211" y="1381"/>
                </a:lnTo>
                <a:lnTo>
                  <a:pt x="213" y="1383"/>
                </a:lnTo>
                <a:lnTo>
                  <a:pt x="217" y="1383"/>
                </a:lnTo>
                <a:lnTo>
                  <a:pt x="221" y="1380"/>
                </a:lnTo>
                <a:lnTo>
                  <a:pt x="223" y="1378"/>
                </a:lnTo>
                <a:lnTo>
                  <a:pt x="223" y="1378"/>
                </a:lnTo>
                <a:lnTo>
                  <a:pt x="226" y="1374"/>
                </a:lnTo>
                <a:lnTo>
                  <a:pt x="228" y="1369"/>
                </a:lnTo>
                <a:lnTo>
                  <a:pt x="229" y="1358"/>
                </a:lnTo>
                <a:lnTo>
                  <a:pt x="229" y="1345"/>
                </a:lnTo>
                <a:lnTo>
                  <a:pt x="228" y="1332"/>
                </a:lnTo>
                <a:lnTo>
                  <a:pt x="223" y="1307"/>
                </a:lnTo>
                <a:lnTo>
                  <a:pt x="222" y="1297"/>
                </a:lnTo>
                <a:lnTo>
                  <a:pt x="221" y="1290"/>
                </a:lnTo>
                <a:lnTo>
                  <a:pt x="221" y="1290"/>
                </a:lnTo>
                <a:lnTo>
                  <a:pt x="221" y="1279"/>
                </a:lnTo>
                <a:lnTo>
                  <a:pt x="219" y="1269"/>
                </a:lnTo>
                <a:lnTo>
                  <a:pt x="219" y="1261"/>
                </a:lnTo>
                <a:lnTo>
                  <a:pt x="221" y="1256"/>
                </a:lnTo>
                <a:lnTo>
                  <a:pt x="223" y="1253"/>
                </a:lnTo>
                <a:lnTo>
                  <a:pt x="223" y="1253"/>
                </a:lnTo>
                <a:lnTo>
                  <a:pt x="228" y="1246"/>
                </a:lnTo>
                <a:lnTo>
                  <a:pt x="230" y="1244"/>
                </a:lnTo>
                <a:lnTo>
                  <a:pt x="232" y="1241"/>
                </a:lnTo>
                <a:lnTo>
                  <a:pt x="233" y="1234"/>
                </a:lnTo>
                <a:lnTo>
                  <a:pt x="233" y="1234"/>
                </a:lnTo>
                <a:lnTo>
                  <a:pt x="234" y="1227"/>
                </a:lnTo>
                <a:lnTo>
                  <a:pt x="237" y="1219"/>
                </a:lnTo>
                <a:lnTo>
                  <a:pt x="240" y="1209"/>
                </a:lnTo>
                <a:lnTo>
                  <a:pt x="245" y="1201"/>
                </a:lnTo>
                <a:lnTo>
                  <a:pt x="252" y="1189"/>
                </a:lnTo>
                <a:lnTo>
                  <a:pt x="260" y="1180"/>
                </a:lnTo>
                <a:lnTo>
                  <a:pt x="269" y="1168"/>
                </a:lnTo>
                <a:lnTo>
                  <a:pt x="280" y="1157"/>
                </a:lnTo>
                <a:lnTo>
                  <a:pt x="280" y="1157"/>
                </a:lnTo>
                <a:lnTo>
                  <a:pt x="312" y="1129"/>
                </a:lnTo>
                <a:lnTo>
                  <a:pt x="353" y="1095"/>
                </a:lnTo>
                <a:lnTo>
                  <a:pt x="392" y="1063"/>
                </a:lnTo>
                <a:lnTo>
                  <a:pt x="405" y="1052"/>
                </a:lnTo>
                <a:lnTo>
                  <a:pt x="414" y="1043"/>
                </a:lnTo>
                <a:lnTo>
                  <a:pt x="414" y="1043"/>
                </a:lnTo>
                <a:lnTo>
                  <a:pt x="422" y="1033"/>
                </a:lnTo>
                <a:lnTo>
                  <a:pt x="427" y="1025"/>
                </a:lnTo>
                <a:lnTo>
                  <a:pt x="432" y="1017"/>
                </a:lnTo>
                <a:lnTo>
                  <a:pt x="450" y="1010"/>
                </a:lnTo>
                <a:lnTo>
                  <a:pt x="450" y="1010"/>
                </a:lnTo>
                <a:lnTo>
                  <a:pt x="462" y="983"/>
                </a:lnTo>
                <a:lnTo>
                  <a:pt x="470" y="963"/>
                </a:lnTo>
                <a:lnTo>
                  <a:pt x="472" y="954"/>
                </a:lnTo>
                <a:lnTo>
                  <a:pt x="473" y="950"/>
                </a:lnTo>
                <a:lnTo>
                  <a:pt x="473" y="950"/>
                </a:lnTo>
                <a:lnTo>
                  <a:pt x="472" y="939"/>
                </a:lnTo>
                <a:lnTo>
                  <a:pt x="472" y="919"/>
                </a:lnTo>
                <a:lnTo>
                  <a:pt x="472" y="900"/>
                </a:lnTo>
                <a:lnTo>
                  <a:pt x="471" y="887"/>
                </a:lnTo>
                <a:lnTo>
                  <a:pt x="471" y="887"/>
                </a:lnTo>
                <a:lnTo>
                  <a:pt x="471" y="887"/>
                </a:lnTo>
                <a:lnTo>
                  <a:pt x="471" y="887"/>
                </a:lnTo>
                <a:lnTo>
                  <a:pt x="471" y="887"/>
                </a:lnTo>
                <a:lnTo>
                  <a:pt x="471" y="887"/>
                </a:lnTo>
                <a:lnTo>
                  <a:pt x="477" y="888"/>
                </a:lnTo>
                <a:lnTo>
                  <a:pt x="487" y="890"/>
                </a:lnTo>
                <a:lnTo>
                  <a:pt x="515" y="891"/>
                </a:lnTo>
                <a:lnTo>
                  <a:pt x="548" y="892"/>
                </a:lnTo>
                <a:lnTo>
                  <a:pt x="561" y="893"/>
                </a:lnTo>
                <a:lnTo>
                  <a:pt x="571" y="895"/>
                </a:lnTo>
                <a:lnTo>
                  <a:pt x="571" y="895"/>
                </a:lnTo>
                <a:lnTo>
                  <a:pt x="595" y="898"/>
                </a:lnTo>
                <a:lnTo>
                  <a:pt x="626" y="902"/>
                </a:lnTo>
                <a:lnTo>
                  <a:pt x="659" y="907"/>
                </a:lnTo>
                <a:lnTo>
                  <a:pt x="675" y="910"/>
                </a:lnTo>
                <a:lnTo>
                  <a:pt x="691" y="914"/>
                </a:lnTo>
                <a:lnTo>
                  <a:pt x="691" y="914"/>
                </a:lnTo>
                <a:lnTo>
                  <a:pt x="706" y="918"/>
                </a:lnTo>
                <a:lnTo>
                  <a:pt x="721" y="919"/>
                </a:lnTo>
                <a:lnTo>
                  <a:pt x="733" y="918"/>
                </a:lnTo>
                <a:lnTo>
                  <a:pt x="746" y="914"/>
                </a:lnTo>
                <a:lnTo>
                  <a:pt x="757" y="910"/>
                </a:lnTo>
                <a:lnTo>
                  <a:pt x="767" y="902"/>
                </a:lnTo>
                <a:lnTo>
                  <a:pt x="774" y="895"/>
                </a:lnTo>
                <a:lnTo>
                  <a:pt x="779" y="886"/>
                </a:lnTo>
                <a:lnTo>
                  <a:pt x="779" y="886"/>
                </a:lnTo>
                <a:lnTo>
                  <a:pt x="782" y="875"/>
                </a:lnTo>
                <a:lnTo>
                  <a:pt x="783" y="864"/>
                </a:lnTo>
                <a:lnTo>
                  <a:pt x="784" y="851"/>
                </a:lnTo>
                <a:lnTo>
                  <a:pt x="783" y="840"/>
                </a:lnTo>
                <a:lnTo>
                  <a:pt x="781" y="820"/>
                </a:lnTo>
                <a:lnTo>
                  <a:pt x="779" y="813"/>
                </a:lnTo>
                <a:lnTo>
                  <a:pt x="787" y="792"/>
                </a:lnTo>
                <a:lnTo>
                  <a:pt x="787" y="792"/>
                </a:lnTo>
                <a:lnTo>
                  <a:pt x="743" y="751"/>
                </a:lnTo>
                <a:lnTo>
                  <a:pt x="710" y="719"/>
                </a:lnTo>
                <a:lnTo>
                  <a:pt x="683" y="695"/>
                </a:lnTo>
                <a:lnTo>
                  <a:pt x="683" y="695"/>
                </a:lnTo>
                <a:lnTo>
                  <a:pt x="655" y="675"/>
                </a:lnTo>
                <a:lnTo>
                  <a:pt x="618" y="648"/>
                </a:lnTo>
                <a:lnTo>
                  <a:pt x="570" y="615"/>
                </a:lnTo>
                <a:lnTo>
                  <a:pt x="576" y="600"/>
                </a:lnTo>
                <a:lnTo>
                  <a:pt x="576" y="600"/>
                </a:lnTo>
                <a:lnTo>
                  <a:pt x="564" y="583"/>
                </a:lnTo>
                <a:lnTo>
                  <a:pt x="554" y="569"/>
                </a:lnTo>
                <a:lnTo>
                  <a:pt x="550" y="563"/>
                </a:lnTo>
                <a:lnTo>
                  <a:pt x="548" y="557"/>
                </a:lnTo>
                <a:lnTo>
                  <a:pt x="548" y="557"/>
                </a:lnTo>
                <a:lnTo>
                  <a:pt x="543" y="523"/>
                </a:lnTo>
                <a:lnTo>
                  <a:pt x="534" y="460"/>
                </a:lnTo>
                <a:lnTo>
                  <a:pt x="524" y="370"/>
                </a:lnTo>
                <a:lnTo>
                  <a:pt x="524" y="370"/>
                </a:lnTo>
                <a:lnTo>
                  <a:pt x="524" y="365"/>
                </a:lnTo>
                <a:lnTo>
                  <a:pt x="522" y="355"/>
                </a:lnTo>
                <a:lnTo>
                  <a:pt x="519" y="345"/>
                </a:lnTo>
                <a:lnTo>
                  <a:pt x="517" y="340"/>
                </a:lnTo>
                <a:lnTo>
                  <a:pt x="514" y="336"/>
                </a:lnTo>
                <a:lnTo>
                  <a:pt x="514" y="336"/>
                </a:lnTo>
                <a:lnTo>
                  <a:pt x="510" y="330"/>
                </a:lnTo>
                <a:lnTo>
                  <a:pt x="507" y="321"/>
                </a:lnTo>
                <a:lnTo>
                  <a:pt x="499" y="296"/>
                </a:lnTo>
                <a:lnTo>
                  <a:pt x="489" y="265"/>
                </a:lnTo>
                <a:lnTo>
                  <a:pt x="504" y="227"/>
                </a:lnTo>
                <a:lnTo>
                  <a:pt x="504" y="227"/>
                </a:lnTo>
                <a:lnTo>
                  <a:pt x="507" y="212"/>
                </a:lnTo>
                <a:lnTo>
                  <a:pt x="508" y="199"/>
                </a:lnTo>
                <a:lnTo>
                  <a:pt x="507" y="184"/>
                </a:lnTo>
                <a:lnTo>
                  <a:pt x="507" y="184"/>
                </a:lnTo>
                <a:lnTo>
                  <a:pt x="504" y="170"/>
                </a:lnTo>
                <a:lnTo>
                  <a:pt x="499" y="159"/>
                </a:lnTo>
                <a:lnTo>
                  <a:pt x="496" y="155"/>
                </a:lnTo>
                <a:lnTo>
                  <a:pt x="492" y="152"/>
                </a:lnTo>
                <a:lnTo>
                  <a:pt x="488" y="148"/>
                </a:lnTo>
                <a:lnTo>
                  <a:pt x="483" y="145"/>
                </a:lnTo>
                <a:lnTo>
                  <a:pt x="483" y="145"/>
                </a:lnTo>
                <a:lnTo>
                  <a:pt x="466" y="140"/>
                </a:lnTo>
                <a:lnTo>
                  <a:pt x="439" y="133"/>
                </a:lnTo>
                <a:lnTo>
                  <a:pt x="396" y="122"/>
                </a:lnTo>
                <a:lnTo>
                  <a:pt x="396" y="122"/>
                </a:lnTo>
                <a:lnTo>
                  <a:pt x="380" y="117"/>
                </a:lnTo>
                <a:lnTo>
                  <a:pt x="370" y="113"/>
                </a:lnTo>
                <a:lnTo>
                  <a:pt x="370" y="113"/>
                </a:lnTo>
                <a:lnTo>
                  <a:pt x="366" y="102"/>
                </a:lnTo>
                <a:lnTo>
                  <a:pt x="363" y="95"/>
                </a:lnTo>
                <a:lnTo>
                  <a:pt x="362" y="92"/>
                </a:lnTo>
                <a:lnTo>
                  <a:pt x="363" y="90"/>
                </a:lnTo>
                <a:lnTo>
                  <a:pt x="363" y="90"/>
                </a:lnTo>
                <a:lnTo>
                  <a:pt x="364" y="88"/>
                </a:lnTo>
                <a:lnTo>
                  <a:pt x="364" y="86"/>
                </a:lnTo>
                <a:lnTo>
                  <a:pt x="367" y="80"/>
                </a:lnTo>
                <a:lnTo>
                  <a:pt x="368" y="69"/>
                </a:lnTo>
                <a:lnTo>
                  <a:pt x="357" y="64"/>
                </a:lnTo>
                <a:lnTo>
                  <a:pt x="357" y="64"/>
                </a:lnTo>
                <a:lnTo>
                  <a:pt x="351" y="56"/>
                </a:lnTo>
                <a:lnTo>
                  <a:pt x="346" y="50"/>
                </a:lnTo>
                <a:lnTo>
                  <a:pt x="343" y="49"/>
                </a:lnTo>
                <a:lnTo>
                  <a:pt x="342" y="47"/>
                </a:lnTo>
                <a:lnTo>
                  <a:pt x="342" y="47"/>
                </a:lnTo>
                <a:lnTo>
                  <a:pt x="337" y="49"/>
                </a:lnTo>
                <a:lnTo>
                  <a:pt x="333" y="51"/>
                </a:lnTo>
                <a:lnTo>
                  <a:pt x="328" y="54"/>
                </a:lnTo>
                <a:lnTo>
                  <a:pt x="317" y="52"/>
                </a:lnTo>
                <a:lnTo>
                  <a:pt x="302" y="45"/>
                </a:lnTo>
                <a:lnTo>
                  <a:pt x="291" y="43"/>
                </a:lnTo>
                <a:lnTo>
                  <a:pt x="286" y="45"/>
                </a:lnTo>
                <a:lnTo>
                  <a:pt x="286" y="45"/>
                </a:lnTo>
                <a:lnTo>
                  <a:pt x="274" y="30"/>
                </a:lnTo>
                <a:lnTo>
                  <a:pt x="264" y="19"/>
                </a:lnTo>
                <a:lnTo>
                  <a:pt x="260" y="15"/>
                </a:lnTo>
                <a:lnTo>
                  <a:pt x="258" y="14"/>
                </a:lnTo>
                <a:lnTo>
                  <a:pt x="258" y="14"/>
                </a:lnTo>
                <a:lnTo>
                  <a:pt x="243" y="12"/>
                </a:lnTo>
                <a:lnTo>
                  <a:pt x="218" y="8"/>
                </a:lnTo>
                <a:lnTo>
                  <a:pt x="204" y="7"/>
                </a:lnTo>
                <a:lnTo>
                  <a:pt x="192" y="7"/>
                </a:lnTo>
                <a:lnTo>
                  <a:pt x="183" y="8"/>
                </a:lnTo>
                <a:lnTo>
                  <a:pt x="181" y="9"/>
                </a:lnTo>
                <a:lnTo>
                  <a:pt x="180" y="12"/>
                </a:lnTo>
                <a:lnTo>
                  <a:pt x="180" y="12"/>
                </a:lnTo>
                <a:lnTo>
                  <a:pt x="181" y="14"/>
                </a:lnTo>
                <a:lnTo>
                  <a:pt x="183" y="17"/>
                </a:lnTo>
                <a:lnTo>
                  <a:pt x="192" y="20"/>
                </a:lnTo>
                <a:lnTo>
                  <a:pt x="199" y="21"/>
                </a:lnTo>
                <a:lnTo>
                  <a:pt x="203" y="21"/>
                </a:lnTo>
                <a:lnTo>
                  <a:pt x="203" y="21"/>
                </a:lnTo>
                <a:lnTo>
                  <a:pt x="198" y="24"/>
                </a:lnTo>
                <a:lnTo>
                  <a:pt x="186" y="29"/>
                </a:lnTo>
                <a:lnTo>
                  <a:pt x="181" y="33"/>
                </a:lnTo>
                <a:lnTo>
                  <a:pt x="176" y="35"/>
                </a:lnTo>
                <a:lnTo>
                  <a:pt x="175" y="39"/>
                </a:lnTo>
                <a:lnTo>
                  <a:pt x="175" y="40"/>
                </a:lnTo>
                <a:lnTo>
                  <a:pt x="176" y="41"/>
                </a:lnTo>
                <a:lnTo>
                  <a:pt x="176" y="41"/>
                </a:lnTo>
                <a:lnTo>
                  <a:pt x="177" y="44"/>
                </a:lnTo>
                <a:lnTo>
                  <a:pt x="181" y="44"/>
                </a:lnTo>
                <a:lnTo>
                  <a:pt x="191" y="44"/>
                </a:lnTo>
                <a:lnTo>
                  <a:pt x="202" y="41"/>
                </a:lnTo>
                <a:lnTo>
                  <a:pt x="206" y="40"/>
                </a:lnTo>
                <a:lnTo>
                  <a:pt x="209" y="41"/>
                </a:lnTo>
                <a:lnTo>
                  <a:pt x="209" y="41"/>
                </a:lnTo>
                <a:lnTo>
                  <a:pt x="209" y="41"/>
                </a:lnTo>
                <a:lnTo>
                  <a:pt x="209" y="43"/>
                </a:lnTo>
                <a:lnTo>
                  <a:pt x="206" y="47"/>
                </a:lnTo>
                <a:lnTo>
                  <a:pt x="192" y="60"/>
                </a:lnTo>
                <a:lnTo>
                  <a:pt x="186" y="66"/>
                </a:lnTo>
                <a:lnTo>
                  <a:pt x="181" y="71"/>
                </a:lnTo>
                <a:lnTo>
                  <a:pt x="180" y="74"/>
                </a:lnTo>
                <a:lnTo>
                  <a:pt x="180" y="76"/>
                </a:lnTo>
                <a:lnTo>
                  <a:pt x="181" y="77"/>
                </a:lnTo>
                <a:lnTo>
                  <a:pt x="182" y="78"/>
                </a:lnTo>
                <a:lnTo>
                  <a:pt x="182" y="78"/>
                </a:lnTo>
                <a:lnTo>
                  <a:pt x="192" y="78"/>
                </a:lnTo>
                <a:lnTo>
                  <a:pt x="198" y="77"/>
                </a:lnTo>
                <a:lnTo>
                  <a:pt x="203" y="75"/>
                </a:lnTo>
                <a:lnTo>
                  <a:pt x="206" y="72"/>
                </a:lnTo>
                <a:lnTo>
                  <a:pt x="206" y="72"/>
                </a:lnTo>
                <a:lnTo>
                  <a:pt x="213" y="67"/>
                </a:lnTo>
                <a:lnTo>
                  <a:pt x="221" y="65"/>
                </a:lnTo>
                <a:lnTo>
                  <a:pt x="227" y="64"/>
                </a:lnTo>
                <a:lnTo>
                  <a:pt x="230" y="64"/>
                </a:lnTo>
                <a:lnTo>
                  <a:pt x="230" y="64"/>
                </a:lnTo>
                <a:lnTo>
                  <a:pt x="233" y="65"/>
                </a:lnTo>
                <a:lnTo>
                  <a:pt x="234" y="67"/>
                </a:lnTo>
                <a:lnTo>
                  <a:pt x="237" y="76"/>
                </a:lnTo>
                <a:lnTo>
                  <a:pt x="237" y="80"/>
                </a:lnTo>
                <a:lnTo>
                  <a:pt x="237" y="85"/>
                </a:lnTo>
                <a:lnTo>
                  <a:pt x="235" y="88"/>
                </a:lnTo>
                <a:lnTo>
                  <a:pt x="234" y="90"/>
                </a:lnTo>
                <a:lnTo>
                  <a:pt x="234" y="90"/>
                </a:lnTo>
                <a:lnTo>
                  <a:pt x="208" y="101"/>
                </a:lnTo>
                <a:lnTo>
                  <a:pt x="202" y="104"/>
                </a:lnTo>
                <a:lnTo>
                  <a:pt x="197" y="108"/>
                </a:lnTo>
                <a:lnTo>
                  <a:pt x="195" y="111"/>
                </a:lnTo>
                <a:lnTo>
                  <a:pt x="196" y="112"/>
                </a:lnTo>
                <a:lnTo>
                  <a:pt x="197" y="113"/>
                </a:lnTo>
                <a:lnTo>
                  <a:pt x="197" y="113"/>
                </a:lnTo>
                <a:lnTo>
                  <a:pt x="213" y="118"/>
                </a:lnTo>
                <a:lnTo>
                  <a:pt x="221" y="119"/>
                </a:lnTo>
                <a:lnTo>
                  <a:pt x="221" y="119"/>
                </a:lnTo>
                <a:lnTo>
                  <a:pt x="219" y="122"/>
                </a:lnTo>
                <a:lnTo>
                  <a:pt x="217" y="129"/>
                </a:lnTo>
                <a:lnTo>
                  <a:pt x="216" y="139"/>
                </a:lnTo>
                <a:lnTo>
                  <a:pt x="217" y="144"/>
                </a:lnTo>
                <a:lnTo>
                  <a:pt x="218" y="149"/>
                </a:lnTo>
                <a:lnTo>
                  <a:pt x="218" y="149"/>
                </a:lnTo>
                <a:lnTo>
                  <a:pt x="224" y="161"/>
                </a:lnTo>
                <a:lnTo>
                  <a:pt x="230" y="174"/>
                </a:lnTo>
                <a:lnTo>
                  <a:pt x="239" y="187"/>
                </a:lnTo>
                <a:lnTo>
                  <a:pt x="239" y="187"/>
                </a:lnTo>
                <a:lnTo>
                  <a:pt x="237" y="189"/>
                </a:lnTo>
                <a:lnTo>
                  <a:pt x="230" y="191"/>
                </a:lnTo>
                <a:lnTo>
                  <a:pt x="228" y="192"/>
                </a:lnTo>
                <a:lnTo>
                  <a:pt x="228" y="196"/>
                </a:lnTo>
                <a:lnTo>
                  <a:pt x="228" y="199"/>
                </a:lnTo>
                <a:lnTo>
                  <a:pt x="232" y="204"/>
                </a:lnTo>
                <a:lnTo>
                  <a:pt x="232" y="204"/>
                </a:lnTo>
                <a:lnTo>
                  <a:pt x="235" y="209"/>
                </a:lnTo>
                <a:lnTo>
                  <a:pt x="242" y="211"/>
                </a:lnTo>
                <a:lnTo>
                  <a:pt x="252" y="216"/>
                </a:lnTo>
                <a:lnTo>
                  <a:pt x="260" y="218"/>
                </a:lnTo>
                <a:lnTo>
                  <a:pt x="264" y="220"/>
                </a:lnTo>
                <a:lnTo>
                  <a:pt x="264" y="220"/>
                </a:lnTo>
                <a:lnTo>
                  <a:pt x="269" y="226"/>
                </a:lnTo>
                <a:lnTo>
                  <a:pt x="275" y="232"/>
                </a:lnTo>
                <a:lnTo>
                  <a:pt x="281" y="237"/>
                </a:lnTo>
                <a:lnTo>
                  <a:pt x="281" y="237"/>
                </a:lnTo>
                <a:lnTo>
                  <a:pt x="310" y="251"/>
                </a:lnTo>
                <a:lnTo>
                  <a:pt x="312" y="263"/>
                </a:lnTo>
                <a:lnTo>
                  <a:pt x="312" y="263"/>
                </a:lnTo>
                <a:lnTo>
                  <a:pt x="305" y="264"/>
                </a:lnTo>
                <a:lnTo>
                  <a:pt x="287" y="268"/>
                </a:lnTo>
                <a:lnTo>
                  <a:pt x="287" y="268"/>
                </a:lnTo>
                <a:lnTo>
                  <a:pt x="284" y="270"/>
                </a:lnTo>
                <a:lnTo>
                  <a:pt x="279" y="273"/>
                </a:lnTo>
                <a:lnTo>
                  <a:pt x="268" y="280"/>
                </a:lnTo>
                <a:lnTo>
                  <a:pt x="248" y="299"/>
                </a:lnTo>
                <a:lnTo>
                  <a:pt x="248" y="299"/>
                </a:lnTo>
                <a:lnTo>
                  <a:pt x="233" y="314"/>
                </a:lnTo>
                <a:lnTo>
                  <a:pt x="227" y="321"/>
                </a:lnTo>
                <a:lnTo>
                  <a:pt x="221" y="325"/>
                </a:lnTo>
                <a:lnTo>
                  <a:pt x="221" y="325"/>
                </a:lnTo>
                <a:lnTo>
                  <a:pt x="214" y="327"/>
                </a:lnTo>
                <a:lnTo>
                  <a:pt x="206" y="329"/>
                </a:lnTo>
                <a:lnTo>
                  <a:pt x="197" y="330"/>
                </a:lnTo>
                <a:lnTo>
                  <a:pt x="182" y="332"/>
                </a:lnTo>
                <a:lnTo>
                  <a:pt x="182" y="332"/>
                </a:lnTo>
                <a:lnTo>
                  <a:pt x="169" y="332"/>
                </a:lnTo>
                <a:lnTo>
                  <a:pt x="169" y="332"/>
                </a:lnTo>
                <a:lnTo>
                  <a:pt x="151" y="325"/>
                </a:lnTo>
                <a:lnTo>
                  <a:pt x="136" y="317"/>
                </a:lnTo>
                <a:lnTo>
                  <a:pt x="90" y="257"/>
                </a:lnTo>
                <a:lnTo>
                  <a:pt x="79" y="187"/>
                </a:lnTo>
                <a:lnTo>
                  <a:pt x="86" y="165"/>
                </a:lnTo>
                <a:lnTo>
                  <a:pt x="90" y="130"/>
                </a:lnTo>
                <a:lnTo>
                  <a:pt x="90" y="130"/>
                </a:lnTo>
                <a:lnTo>
                  <a:pt x="102" y="128"/>
                </a:lnTo>
                <a:lnTo>
                  <a:pt x="113" y="123"/>
                </a:lnTo>
                <a:lnTo>
                  <a:pt x="121" y="117"/>
                </a:lnTo>
                <a:lnTo>
                  <a:pt x="130" y="108"/>
                </a:lnTo>
                <a:lnTo>
                  <a:pt x="136" y="100"/>
                </a:lnTo>
                <a:lnTo>
                  <a:pt x="141" y="88"/>
                </a:lnTo>
                <a:lnTo>
                  <a:pt x="145" y="77"/>
                </a:lnTo>
                <a:lnTo>
                  <a:pt x="146" y="66"/>
                </a:lnTo>
                <a:lnTo>
                  <a:pt x="146" y="66"/>
                </a:lnTo>
                <a:lnTo>
                  <a:pt x="145" y="52"/>
                </a:lnTo>
                <a:lnTo>
                  <a:pt x="141" y="40"/>
                </a:lnTo>
                <a:lnTo>
                  <a:pt x="135" y="29"/>
                </a:lnTo>
                <a:lnTo>
                  <a:pt x="126" y="19"/>
                </a:lnTo>
                <a:lnTo>
                  <a:pt x="118" y="12"/>
                </a:lnTo>
                <a:lnTo>
                  <a:pt x="107" y="5"/>
                </a:lnTo>
                <a:lnTo>
                  <a:pt x="94" y="2"/>
                </a:lnTo>
                <a:lnTo>
                  <a:pt x="81" y="0"/>
                </a:lnTo>
                <a:lnTo>
                  <a:pt x="81" y="0"/>
                </a:lnTo>
                <a:lnTo>
                  <a:pt x="68" y="2"/>
                </a:lnTo>
                <a:lnTo>
                  <a:pt x="56" y="5"/>
                </a:lnTo>
                <a:lnTo>
                  <a:pt x="45" y="12"/>
                </a:lnTo>
                <a:lnTo>
                  <a:pt x="35" y="19"/>
                </a:lnTo>
                <a:lnTo>
                  <a:pt x="27" y="29"/>
                </a:lnTo>
                <a:lnTo>
                  <a:pt x="21" y="40"/>
                </a:lnTo>
                <a:lnTo>
                  <a:pt x="17" y="52"/>
                </a:lnTo>
                <a:lnTo>
                  <a:pt x="16" y="66"/>
                </a:lnTo>
                <a:lnTo>
                  <a:pt x="16" y="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E2555B8F-5C9B-4E76-9435-315901334CBF}"/>
              </a:ext>
            </a:extLst>
          </p:cNvPr>
          <p:cNvSpPr>
            <a:spLocks/>
          </p:cNvSpPr>
          <p:nvPr/>
        </p:nvSpPr>
        <p:spPr bwMode="auto">
          <a:xfrm>
            <a:off x="3890513" y="877603"/>
            <a:ext cx="2068984" cy="2649450"/>
          </a:xfrm>
          <a:custGeom>
            <a:avLst/>
            <a:gdLst>
              <a:gd name="T0" fmla="*/ 349 w 1080"/>
              <a:gd name="T1" fmla="*/ 122 h 1383"/>
              <a:gd name="T2" fmla="*/ 325 w 1080"/>
              <a:gd name="T3" fmla="*/ 150 h 1383"/>
              <a:gd name="T4" fmla="*/ 339 w 1080"/>
              <a:gd name="T5" fmla="*/ 168 h 1383"/>
              <a:gd name="T6" fmla="*/ 343 w 1080"/>
              <a:gd name="T7" fmla="*/ 199 h 1383"/>
              <a:gd name="T8" fmla="*/ 355 w 1080"/>
              <a:gd name="T9" fmla="*/ 215 h 1383"/>
              <a:gd name="T10" fmla="*/ 281 w 1080"/>
              <a:gd name="T11" fmla="*/ 256 h 1383"/>
              <a:gd name="T12" fmla="*/ 181 w 1080"/>
              <a:gd name="T13" fmla="*/ 360 h 1383"/>
              <a:gd name="T14" fmla="*/ 109 w 1080"/>
              <a:gd name="T15" fmla="*/ 430 h 1383"/>
              <a:gd name="T16" fmla="*/ 1 w 1080"/>
              <a:gd name="T17" fmla="*/ 517 h 1383"/>
              <a:gd name="T18" fmla="*/ 30 w 1080"/>
              <a:gd name="T19" fmla="*/ 558 h 1383"/>
              <a:gd name="T20" fmla="*/ 63 w 1080"/>
              <a:gd name="T21" fmla="*/ 542 h 1383"/>
              <a:gd name="T22" fmla="*/ 102 w 1080"/>
              <a:gd name="T23" fmla="*/ 503 h 1383"/>
              <a:gd name="T24" fmla="*/ 306 w 1080"/>
              <a:gd name="T25" fmla="*/ 358 h 1383"/>
              <a:gd name="T26" fmla="*/ 334 w 1080"/>
              <a:gd name="T27" fmla="*/ 391 h 1383"/>
              <a:gd name="T28" fmla="*/ 393 w 1080"/>
              <a:gd name="T29" fmla="*/ 539 h 1383"/>
              <a:gd name="T30" fmla="*/ 425 w 1080"/>
              <a:gd name="T31" fmla="*/ 609 h 1383"/>
              <a:gd name="T32" fmla="*/ 452 w 1080"/>
              <a:gd name="T33" fmla="*/ 725 h 1383"/>
              <a:gd name="T34" fmla="*/ 437 w 1080"/>
              <a:gd name="T35" fmla="*/ 929 h 1383"/>
              <a:gd name="T36" fmla="*/ 450 w 1080"/>
              <a:gd name="T37" fmla="*/ 963 h 1383"/>
              <a:gd name="T38" fmla="*/ 461 w 1080"/>
              <a:gd name="T39" fmla="*/ 1051 h 1383"/>
              <a:gd name="T40" fmla="*/ 668 w 1080"/>
              <a:gd name="T41" fmla="*/ 1251 h 1383"/>
              <a:gd name="T42" fmla="*/ 668 w 1080"/>
              <a:gd name="T43" fmla="*/ 1300 h 1383"/>
              <a:gd name="T44" fmla="*/ 609 w 1080"/>
              <a:gd name="T45" fmla="*/ 1369 h 1383"/>
              <a:gd name="T46" fmla="*/ 628 w 1080"/>
              <a:gd name="T47" fmla="*/ 1383 h 1383"/>
              <a:gd name="T48" fmla="*/ 730 w 1080"/>
              <a:gd name="T49" fmla="*/ 1347 h 1383"/>
              <a:gd name="T50" fmla="*/ 787 w 1080"/>
              <a:gd name="T51" fmla="*/ 1321 h 1383"/>
              <a:gd name="T52" fmla="*/ 787 w 1080"/>
              <a:gd name="T53" fmla="*/ 1275 h 1383"/>
              <a:gd name="T54" fmla="*/ 756 w 1080"/>
              <a:gd name="T55" fmla="*/ 1244 h 1383"/>
              <a:gd name="T56" fmla="*/ 648 w 1080"/>
              <a:gd name="T57" fmla="*/ 1118 h 1383"/>
              <a:gd name="T58" fmla="*/ 555 w 1080"/>
              <a:gd name="T59" fmla="*/ 1007 h 1383"/>
              <a:gd name="T60" fmla="*/ 583 w 1080"/>
              <a:gd name="T61" fmla="*/ 975 h 1383"/>
              <a:gd name="T62" fmla="*/ 622 w 1080"/>
              <a:gd name="T63" fmla="*/ 875 h 1383"/>
              <a:gd name="T64" fmla="*/ 661 w 1080"/>
              <a:gd name="T65" fmla="*/ 827 h 1383"/>
              <a:gd name="T66" fmla="*/ 758 w 1080"/>
              <a:gd name="T67" fmla="*/ 881 h 1383"/>
              <a:gd name="T68" fmla="*/ 857 w 1080"/>
              <a:gd name="T69" fmla="*/ 923 h 1383"/>
              <a:gd name="T70" fmla="*/ 912 w 1080"/>
              <a:gd name="T71" fmla="*/ 916 h 1383"/>
              <a:gd name="T72" fmla="*/ 907 w 1080"/>
              <a:gd name="T73" fmla="*/ 876 h 1383"/>
              <a:gd name="T74" fmla="*/ 835 w 1080"/>
              <a:gd name="T75" fmla="*/ 833 h 1383"/>
              <a:gd name="T76" fmla="*/ 699 w 1080"/>
              <a:gd name="T77" fmla="*/ 666 h 1383"/>
              <a:gd name="T78" fmla="*/ 689 w 1080"/>
              <a:gd name="T79" fmla="*/ 597 h 1383"/>
              <a:gd name="T80" fmla="*/ 623 w 1080"/>
              <a:gd name="T81" fmla="*/ 542 h 1383"/>
              <a:gd name="T82" fmla="*/ 617 w 1080"/>
              <a:gd name="T83" fmla="*/ 485 h 1383"/>
              <a:gd name="T84" fmla="*/ 616 w 1080"/>
              <a:gd name="T85" fmla="*/ 361 h 1383"/>
              <a:gd name="T86" fmla="*/ 742 w 1080"/>
              <a:gd name="T87" fmla="*/ 386 h 1383"/>
              <a:gd name="T88" fmla="*/ 831 w 1080"/>
              <a:gd name="T89" fmla="*/ 348 h 1383"/>
              <a:gd name="T90" fmla="*/ 945 w 1080"/>
              <a:gd name="T91" fmla="*/ 227 h 1383"/>
              <a:gd name="T92" fmla="*/ 1011 w 1080"/>
              <a:gd name="T93" fmla="*/ 201 h 1383"/>
              <a:gd name="T94" fmla="*/ 1079 w 1080"/>
              <a:gd name="T95" fmla="*/ 140 h 1383"/>
              <a:gd name="T96" fmla="*/ 1047 w 1080"/>
              <a:gd name="T97" fmla="*/ 64 h 1383"/>
              <a:gd name="T98" fmla="*/ 976 w 1080"/>
              <a:gd name="T99" fmla="*/ 57 h 1383"/>
              <a:gd name="T100" fmla="*/ 930 w 1080"/>
              <a:gd name="T101" fmla="*/ 127 h 1383"/>
              <a:gd name="T102" fmla="*/ 927 w 1080"/>
              <a:gd name="T103" fmla="*/ 182 h 1383"/>
              <a:gd name="T104" fmla="*/ 871 w 1080"/>
              <a:gd name="T105" fmla="*/ 227 h 1383"/>
              <a:gd name="T106" fmla="*/ 747 w 1080"/>
              <a:gd name="T107" fmla="*/ 303 h 1383"/>
              <a:gd name="T108" fmla="*/ 601 w 1080"/>
              <a:gd name="T109" fmla="*/ 238 h 1383"/>
              <a:gd name="T110" fmla="*/ 526 w 1080"/>
              <a:gd name="T111" fmla="*/ 216 h 1383"/>
              <a:gd name="T112" fmla="*/ 503 w 1080"/>
              <a:gd name="T113" fmla="*/ 170 h 1383"/>
              <a:gd name="T114" fmla="*/ 514 w 1080"/>
              <a:gd name="T115" fmla="*/ 57 h 1383"/>
              <a:gd name="T116" fmla="*/ 472 w 1080"/>
              <a:gd name="T117" fmla="*/ 25 h 1383"/>
              <a:gd name="T118" fmla="*/ 426 w 1080"/>
              <a:gd name="T119" fmla="*/ 9 h 1383"/>
              <a:gd name="T120" fmla="*/ 384 w 1080"/>
              <a:gd name="T121" fmla="*/ 0 h 1383"/>
              <a:gd name="T122" fmla="*/ 355 w 1080"/>
              <a:gd name="T123" fmla="*/ 57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80" h="1383">
                <a:moveTo>
                  <a:pt x="355" y="57"/>
                </a:moveTo>
                <a:lnTo>
                  <a:pt x="355" y="57"/>
                </a:lnTo>
                <a:lnTo>
                  <a:pt x="351" y="74"/>
                </a:lnTo>
                <a:lnTo>
                  <a:pt x="347" y="86"/>
                </a:lnTo>
                <a:lnTo>
                  <a:pt x="346" y="96"/>
                </a:lnTo>
                <a:lnTo>
                  <a:pt x="346" y="96"/>
                </a:lnTo>
                <a:lnTo>
                  <a:pt x="347" y="111"/>
                </a:lnTo>
                <a:lnTo>
                  <a:pt x="349" y="122"/>
                </a:lnTo>
                <a:lnTo>
                  <a:pt x="349" y="122"/>
                </a:lnTo>
                <a:lnTo>
                  <a:pt x="348" y="124"/>
                </a:lnTo>
                <a:lnTo>
                  <a:pt x="344" y="128"/>
                </a:lnTo>
                <a:lnTo>
                  <a:pt x="334" y="135"/>
                </a:lnTo>
                <a:lnTo>
                  <a:pt x="326" y="144"/>
                </a:lnTo>
                <a:lnTo>
                  <a:pt x="323" y="148"/>
                </a:lnTo>
                <a:lnTo>
                  <a:pt x="323" y="149"/>
                </a:lnTo>
                <a:lnTo>
                  <a:pt x="325" y="150"/>
                </a:lnTo>
                <a:lnTo>
                  <a:pt x="325" y="150"/>
                </a:lnTo>
                <a:lnTo>
                  <a:pt x="328" y="154"/>
                </a:lnTo>
                <a:lnTo>
                  <a:pt x="333" y="156"/>
                </a:lnTo>
                <a:lnTo>
                  <a:pt x="337" y="159"/>
                </a:lnTo>
                <a:lnTo>
                  <a:pt x="339" y="161"/>
                </a:lnTo>
                <a:lnTo>
                  <a:pt x="339" y="163"/>
                </a:lnTo>
                <a:lnTo>
                  <a:pt x="339" y="163"/>
                </a:lnTo>
                <a:lnTo>
                  <a:pt x="339" y="168"/>
                </a:lnTo>
                <a:lnTo>
                  <a:pt x="338" y="174"/>
                </a:lnTo>
                <a:lnTo>
                  <a:pt x="338" y="181"/>
                </a:lnTo>
                <a:lnTo>
                  <a:pt x="338" y="184"/>
                </a:lnTo>
                <a:lnTo>
                  <a:pt x="339" y="186"/>
                </a:lnTo>
                <a:lnTo>
                  <a:pt x="339" y="186"/>
                </a:lnTo>
                <a:lnTo>
                  <a:pt x="341" y="189"/>
                </a:lnTo>
                <a:lnTo>
                  <a:pt x="342" y="191"/>
                </a:lnTo>
                <a:lnTo>
                  <a:pt x="343" y="199"/>
                </a:lnTo>
                <a:lnTo>
                  <a:pt x="343" y="199"/>
                </a:lnTo>
                <a:lnTo>
                  <a:pt x="343" y="204"/>
                </a:lnTo>
                <a:lnTo>
                  <a:pt x="344" y="210"/>
                </a:lnTo>
                <a:lnTo>
                  <a:pt x="346" y="211"/>
                </a:lnTo>
                <a:lnTo>
                  <a:pt x="348" y="213"/>
                </a:lnTo>
                <a:lnTo>
                  <a:pt x="351" y="215"/>
                </a:lnTo>
                <a:lnTo>
                  <a:pt x="355" y="215"/>
                </a:lnTo>
                <a:lnTo>
                  <a:pt x="355" y="215"/>
                </a:lnTo>
                <a:lnTo>
                  <a:pt x="372" y="217"/>
                </a:lnTo>
                <a:lnTo>
                  <a:pt x="373" y="231"/>
                </a:lnTo>
                <a:lnTo>
                  <a:pt x="373" y="231"/>
                </a:lnTo>
                <a:lnTo>
                  <a:pt x="349" y="236"/>
                </a:lnTo>
                <a:lnTo>
                  <a:pt x="308" y="246"/>
                </a:lnTo>
                <a:lnTo>
                  <a:pt x="308" y="246"/>
                </a:lnTo>
                <a:lnTo>
                  <a:pt x="294" y="251"/>
                </a:lnTo>
                <a:lnTo>
                  <a:pt x="281" y="256"/>
                </a:lnTo>
                <a:lnTo>
                  <a:pt x="272" y="262"/>
                </a:lnTo>
                <a:lnTo>
                  <a:pt x="264" y="269"/>
                </a:lnTo>
                <a:lnTo>
                  <a:pt x="264" y="269"/>
                </a:lnTo>
                <a:lnTo>
                  <a:pt x="239" y="298"/>
                </a:lnTo>
                <a:lnTo>
                  <a:pt x="225" y="314"/>
                </a:lnTo>
                <a:lnTo>
                  <a:pt x="214" y="325"/>
                </a:lnTo>
                <a:lnTo>
                  <a:pt x="214" y="325"/>
                </a:lnTo>
                <a:lnTo>
                  <a:pt x="181" y="360"/>
                </a:lnTo>
                <a:lnTo>
                  <a:pt x="149" y="393"/>
                </a:lnTo>
                <a:lnTo>
                  <a:pt x="149" y="393"/>
                </a:lnTo>
                <a:lnTo>
                  <a:pt x="140" y="400"/>
                </a:lnTo>
                <a:lnTo>
                  <a:pt x="130" y="408"/>
                </a:lnTo>
                <a:lnTo>
                  <a:pt x="121" y="417"/>
                </a:lnTo>
                <a:lnTo>
                  <a:pt x="114" y="424"/>
                </a:lnTo>
                <a:lnTo>
                  <a:pt x="114" y="424"/>
                </a:lnTo>
                <a:lnTo>
                  <a:pt x="109" y="430"/>
                </a:lnTo>
                <a:lnTo>
                  <a:pt x="99" y="439"/>
                </a:lnTo>
                <a:lnTo>
                  <a:pt x="76" y="459"/>
                </a:lnTo>
                <a:lnTo>
                  <a:pt x="42" y="486"/>
                </a:lnTo>
                <a:lnTo>
                  <a:pt x="42" y="486"/>
                </a:lnTo>
                <a:lnTo>
                  <a:pt x="21" y="498"/>
                </a:lnTo>
                <a:lnTo>
                  <a:pt x="7" y="509"/>
                </a:lnTo>
                <a:lnTo>
                  <a:pt x="4" y="513"/>
                </a:lnTo>
                <a:lnTo>
                  <a:pt x="1" y="517"/>
                </a:lnTo>
                <a:lnTo>
                  <a:pt x="1" y="517"/>
                </a:lnTo>
                <a:lnTo>
                  <a:pt x="0" y="544"/>
                </a:lnTo>
                <a:lnTo>
                  <a:pt x="0" y="544"/>
                </a:lnTo>
                <a:lnTo>
                  <a:pt x="9" y="549"/>
                </a:lnTo>
                <a:lnTo>
                  <a:pt x="19" y="553"/>
                </a:lnTo>
                <a:lnTo>
                  <a:pt x="19" y="553"/>
                </a:lnTo>
                <a:lnTo>
                  <a:pt x="22" y="554"/>
                </a:lnTo>
                <a:lnTo>
                  <a:pt x="30" y="558"/>
                </a:lnTo>
                <a:lnTo>
                  <a:pt x="38" y="561"/>
                </a:lnTo>
                <a:lnTo>
                  <a:pt x="42" y="563"/>
                </a:lnTo>
                <a:lnTo>
                  <a:pt x="46" y="563"/>
                </a:lnTo>
                <a:lnTo>
                  <a:pt x="46" y="563"/>
                </a:lnTo>
                <a:lnTo>
                  <a:pt x="50" y="563"/>
                </a:lnTo>
                <a:lnTo>
                  <a:pt x="52" y="560"/>
                </a:lnTo>
                <a:lnTo>
                  <a:pt x="58" y="553"/>
                </a:lnTo>
                <a:lnTo>
                  <a:pt x="63" y="542"/>
                </a:lnTo>
                <a:lnTo>
                  <a:pt x="63" y="542"/>
                </a:lnTo>
                <a:lnTo>
                  <a:pt x="73" y="538"/>
                </a:lnTo>
                <a:lnTo>
                  <a:pt x="79" y="534"/>
                </a:lnTo>
                <a:lnTo>
                  <a:pt x="82" y="533"/>
                </a:lnTo>
                <a:lnTo>
                  <a:pt x="83" y="531"/>
                </a:lnTo>
                <a:lnTo>
                  <a:pt x="83" y="531"/>
                </a:lnTo>
                <a:lnTo>
                  <a:pt x="93" y="503"/>
                </a:lnTo>
                <a:lnTo>
                  <a:pt x="102" y="503"/>
                </a:lnTo>
                <a:lnTo>
                  <a:pt x="102" y="503"/>
                </a:lnTo>
                <a:lnTo>
                  <a:pt x="189" y="424"/>
                </a:lnTo>
                <a:lnTo>
                  <a:pt x="189" y="424"/>
                </a:lnTo>
                <a:lnTo>
                  <a:pt x="211" y="410"/>
                </a:lnTo>
                <a:lnTo>
                  <a:pt x="249" y="388"/>
                </a:lnTo>
                <a:lnTo>
                  <a:pt x="289" y="367"/>
                </a:lnTo>
                <a:lnTo>
                  <a:pt x="302" y="361"/>
                </a:lnTo>
                <a:lnTo>
                  <a:pt x="306" y="358"/>
                </a:lnTo>
                <a:lnTo>
                  <a:pt x="308" y="360"/>
                </a:lnTo>
                <a:lnTo>
                  <a:pt x="308" y="360"/>
                </a:lnTo>
                <a:lnTo>
                  <a:pt x="313" y="362"/>
                </a:lnTo>
                <a:lnTo>
                  <a:pt x="317" y="363"/>
                </a:lnTo>
                <a:lnTo>
                  <a:pt x="321" y="365"/>
                </a:lnTo>
                <a:lnTo>
                  <a:pt x="325" y="368"/>
                </a:lnTo>
                <a:lnTo>
                  <a:pt x="325" y="368"/>
                </a:lnTo>
                <a:lnTo>
                  <a:pt x="334" y="391"/>
                </a:lnTo>
                <a:lnTo>
                  <a:pt x="353" y="436"/>
                </a:lnTo>
                <a:lnTo>
                  <a:pt x="373" y="485"/>
                </a:lnTo>
                <a:lnTo>
                  <a:pt x="380" y="503"/>
                </a:lnTo>
                <a:lnTo>
                  <a:pt x="384" y="517"/>
                </a:lnTo>
                <a:lnTo>
                  <a:pt x="384" y="517"/>
                </a:lnTo>
                <a:lnTo>
                  <a:pt x="386" y="524"/>
                </a:lnTo>
                <a:lnTo>
                  <a:pt x="389" y="531"/>
                </a:lnTo>
                <a:lnTo>
                  <a:pt x="393" y="539"/>
                </a:lnTo>
                <a:lnTo>
                  <a:pt x="398" y="547"/>
                </a:lnTo>
                <a:lnTo>
                  <a:pt x="403" y="557"/>
                </a:lnTo>
                <a:lnTo>
                  <a:pt x="403" y="557"/>
                </a:lnTo>
                <a:lnTo>
                  <a:pt x="412" y="583"/>
                </a:lnTo>
                <a:lnTo>
                  <a:pt x="420" y="602"/>
                </a:lnTo>
                <a:lnTo>
                  <a:pt x="420" y="602"/>
                </a:lnTo>
                <a:lnTo>
                  <a:pt x="421" y="605"/>
                </a:lnTo>
                <a:lnTo>
                  <a:pt x="425" y="609"/>
                </a:lnTo>
                <a:lnTo>
                  <a:pt x="432" y="616"/>
                </a:lnTo>
                <a:lnTo>
                  <a:pt x="441" y="622"/>
                </a:lnTo>
                <a:lnTo>
                  <a:pt x="441" y="622"/>
                </a:lnTo>
                <a:lnTo>
                  <a:pt x="442" y="638"/>
                </a:lnTo>
                <a:lnTo>
                  <a:pt x="445" y="675"/>
                </a:lnTo>
                <a:lnTo>
                  <a:pt x="447" y="695"/>
                </a:lnTo>
                <a:lnTo>
                  <a:pt x="450" y="713"/>
                </a:lnTo>
                <a:lnTo>
                  <a:pt x="452" y="725"/>
                </a:lnTo>
                <a:lnTo>
                  <a:pt x="455" y="729"/>
                </a:lnTo>
                <a:lnTo>
                  <a:pt x="457" y="730"/>
                </a:lnTo>
                <a:lnTo>
                  <a:pt x="457" y="730"/>
                </a:lnTo>
                <a:lnTo>
                  <a:pt x="494" y="730"/>
                </a:lnTo>
                <a:lnTo>
                  <a:pt x="494" y="730"/>
                </a:lnTo>
                <a:lnTo>
                  <a:pt x="463" y="830"/>
                </a:lnTo>
                <a:lnTo>
                  <a:pt x="443" y="903"/>
                </a:lnTo>
                <a:lnTo>
                  <a:pt x="437" y="929"/>
                </a:lnTo>
                <a:lnTo>
                  <a:pt x="435" y="942"/>
                </a:lnTo>
                <a:lnTo>
                  <a:pt x="435" y="942"/>
                </a:lnTo>
                <a:lnTo>
                  <a:pt x="436" y="947"/>
                </a:lnTo>
                <a:lnTo>
                  <a:pt x="438" y="952"/>
                </a:lnTo>
                <a:lnTo>
                  <a:pt x="442" y="958"/>
                </a:lnTo>
                <a:lnTo>
                  <a:pt x="447" y="962"/>
                </a:lnTo>
                <a:lnTo>
                  <a:pt x="450" y="963"/>
                </a:lnTo>
                <a:lnTo>
                  <a:pt x="450" y="963"/>
                </a:lnTo>
                <a:lnTo>
                  <a:pt x="448" y="973"/>
                </a:lnTo>
                <a:lnTo>
                  <a:pt x="448" y="999"/>
                </a:lnTo>
                <a:lnTo>
                  <a:pt x="450" y="1014"/>
                </a:lnTo>
                <a:lnTo>
                  <a:pt x="452" y="1028"/>
                </a:lnTo>
                <a:lnTo>
                  <a:pt x="456" y="1041"/>
                </a:lnTo>
                <a:lnTo>
                  <a:pt x="458" y="1046"/>
                </a:lnTo>
                <a:lnTo>
                  <a:pt x="461" y="1051"/>
                </a:lnTo>
                <a:lnTo>
                  <a:pt x="461" y="1051"/>
                </a:lnTo>
                <a:lnTo>
                  <a:pt x="474" y="1064"/>
                </a:lnTo>
                <a:lnTo>
                  <a:pt x="500" y="1088"/>
                </a:lnTo>
                <a:lnTo>
                  <a:pt x="569" y="1152"/>
                </a:lnTo>
                <a:lnTo>
                  <a:pt x="635" y="1217"/>
                </a:lnTo>
                <a:lnTo>
                  <a:pt x="658" y="1239"/>
                </a:lnTo>
                <a:lnTo>
                  <a:pt x="665" y="1246"/>
                </a:lnTo>
                <a:lnTo>
                  <a:pt x="668" y="1251"/>
                </a:lnTo>
                <a:lnTo>
                  <a:pt x="668" y="1251"/>
                </a:lnTo>
                <a:lnTo>
                  <a:pt x="674" y="1261"/>
                </a:lnTo>
                <a:lnTo>
                  <a:pt x="678" y="1270"/>
                </a:lnTo>
                <a:lnTo>
                  <a:pt x="679" y="1274"/>
                </a:lnTo>
                <a:lnTo>
                  <a:pt x="679" y="1277"/>
                </a:lnTo>
                <a:lnTo>
                  <a:pt x="678" y="1282"/>
                </a:lnTo>
                <a:lnTo>
                  <a:pt x="674" y="1287"/>
                </a:lnTo>
                <a:lnTo>
                  <a:pt x="674" y="1287"/>
                </a:lnTo>
                <a:lnTo>
                  <a:pt x="668" y="1300"/>
                </a:lnTo>
                <a:lnTo>
                  <a:pt x="661" y="1312"/>
                </a:lnTo>
                <a:lnTo>
                  <a:pt x="657" y="1323"/>
                </a:lnTo>
                <a:lnTo>
                  <a:pt x="652" y="1331"/>
                </a:lnTo>
                <a:lnTo>
                  <a:pt x="652" y="1331"/>
                </a:lnTo>
                <a:lnTo>
                  <a:pt x="640" y="1341"/>
                </a:lnTo>
                <a:lnTo>
                  <a:pt x="622" y="1354"/>
                </a:lnTo>
                <a:lnTo>
                  <a:pt x="614" y="1362"/>
                </a:lnTo>
                <a:lnTo>
                  <a:pt x="609" y="1369"/>
                </a:lnTo>
                <a:lnTo>
                  <a:pt x="607" y="1371"/>
                </a:lnTo>
                <a:lnTo>
                  <a:pt x="607" y="1375"/>
                </a:lnTo>
                <a:lnTo>
                  <a:pt x="607" y="1378"/>
                </a:lnTo>
                <a:lnTo>
                  <a:pt x="609" y="1380"/>
                </a:lnTo>
                <a:lnTo>
                  <a:pt x="609" y="1380"/>
                </a:lnTo>
                <a:lnTo>
                  <a:pt x="613" y="1381"/>
                </a:lnTo>
                <a:lnTo>
                  <a:pt x="617" y="1383"/>
                </a:lnTo>
                <a:lnTo>
                  <a:pt x="628" y="1383"/>
                </a:lnTo>
                <a:lnTo>
                  <a:pt x="642" y="1380"/>
                </a:lnTo>
                <a:lnTo>
                  <a:pt x="657" y="1376"/>
                </a:lnTo>
                <a:lnTo>
                  <a:pt x="684" y="1368"/>
                </a:lnTo>
                <a:lnTo>
                  <a:pt x="701" y="1362"/>
                </a:lnTo>
                <a:lnTo>
                  <a:pt x="701" y="1362"/>
                </a:lnTo>
                <a:lnTo>
                  <a:pt x="709" y="1358"/>
                </a:lnTo>
                <a:lnTo>
                  <a:pt x="718" y="1352"/>
                </a:lnTo>
                <a:lnTo>
                  <a:pt x="730" y="1347"/>
                </a:lnTo>
                <a:lnTo>
                  <a:pt x="736" y="1344"/>
                </a:lnTo>
                <a:lnTo>
                  <a:pt x="743" y="1343"/>
                </a:lnTo>
                <a:lnTo>
                  <a:pt x="743" y="1343"/>
                </a:lnTo>
                <a:lnTo>
                  <a:pt x="752" y="1341"/>
                </a:lnTo>
                <a:lnTo>
                  <a:pt x="762" y="1338"/>
                </a:lnTo>
                <a:lnTo>
                  <a:pt x="771" y="1333"/>
                </a:lnTo>
                <a:lnTo>
                  <a:pt x="779" y="1327"/>
                </a:lnTo>
                <a:lnTo>
                  <a:pt x="787" y="1321"/>
                </a:lnTo>
                <a:lnTo>
                  <a:pt x="792" y="1313"/>
                </a:lnTo>
                <a:lnTo>
                  <a:pt x="795" y="1307"/>
                </a:lnTo>
                <a:lnTo>
                  <a:pt x="797" y="1303"/>
                </a:lnTo>
                <a:lnTo>
                  <a:pt x="797" y="1300"/>
                </a:lnTo>
                <a:lnTo>
                  <a:pt x="797" y="1300"/>
                </a:lnTo>
                <a:lnTo>
                  <a:pt x="795" y="1293"/>
                </a:lnTo>
                <a:lnTo>
                  <a:pt x="793" y="1286"/>
                </a:lnTo>
                <a:lnTo>
                  <a:pt x="787" y="1275"/>
                </a:lnTo>
                <a:lnTo>
                  <a:pt x="780" y="1266"/>
                </a:lnTo>
                <a:lnTo>
                  <a:pt x="774" y="1261"/>
                </a:lnTo>
                <a:lnTo>
                  <a:pt x="774" y="1261"/>
                </a:lnTo>
                <a:lnTo>
                  <a:pt x="769" y="1256"/>
                </a:lnTo>
                <a:lnTo>
                  <a:pt x="764" y="1251"/>
                </a:lnTo>
                <a:lnTo>
                  <a:pt x="761" y="1246"/>
                </a:lnTo>
                <a:lnTo>
                  <a:pt x="758" y="1244"/>
                </a:lnTo>
                <a:lnTo>
                  <a:pt x="756" y="1244"/>
                </a:lnTo>
                <a:lnTo>
                  <a:pt x="756" y="1244"/>
                </a:lnTo>
                <a:lnTo>
                  <a:pt x="753" y="1245"/>
                </a:lnTo>
                <a:lnTo>
                  <a:pt x="749" y="1244"/>
                </a:lnTo>
                <a:lnTo>
                  <a:pt x="749" y="1244"/>
                </a:lnTo>
                <a:lnTo>
                  <a:pt x="735" y="1227"/>
                </a:lnTo>
                <a:lnTo>
                  <a:pt x="704" y="1188"/>
                </a:lnTo>
                <a:lnTo>
                  <a:pt x="670" y="1147"/>
                </a:lnTo>
                <a:lnTo>
                  <a:pt x="648" y="1118"/>
                </a:lnTo>
                <a:lnTo>
                  <a:pt x="648" y="1118"/>
                </a:lnTo>
                <a:lnTo>
                  <a:pt x="631" y="1094"/>
                </a:lnTo>
                <a:lnTo>
                  <a:pt x="606" y="1066"/>
                </a:lnTo>
                <a:lnTo>
                  <a:pt x="567" y="1025"/>
                </a:lnTo>
                <a:lnTo>
                  <a:pt x="567" y="1025"/>
                </a:lnTo>
                <a:lnTo>
                  <a:pt x="561" y="1017"/>
                </a:lnTo>
                <a:lnTo>
                  <a:pt x="557" y="1011"/>
                </a:lnTo>
                <a:lnTo>
                  <a:pt x="555" y="1007"/>
                </a:lnTo>
                <a:lnTo>
                  <a:pt x="555" y="1007"/>
                </a:lnTo>
                <a:lnTo>
                  <a:pt x="557" y="997"/>
                </a:lnTo>
                <a:lnTo>
                  <a:pt x="559" y="991"/>
                </a:lnTo>
                <a:lnTo>
                  <a:pt x="560" y="989"/>
                </a:lnTo>
                <a:lnTo>
                  <a:pt x="561" y="988"/>
                </a:lnTo>
                <a:lnTo>
                  <a:pt x="561" y="988"/>
                </a:lnTo>
                <a:lnTo>
                  <a:pt x="576" y="980"/>
                </a:lnTo>
                <a:lnTo>
                  <a:pt x="583" y="975"/>
                </a:lnTo>
                <a:lnTo>
                  <a:pt x="588" y="971"/>
                </a:lnTo>
                <a:lnTo>
                  <a:pt x="588" y="971"/>
                </a:lnTo>
                <a:lnTo>
                  <a:pt x="591" y="964"/>
                </a:lnTo>
                <a:lnTo>
                  <a:pt x="596" y="949"/>
                </a:lnTo>
                <a:lnTo>
                  <a:pt x="603" y="926"/>
                </a:lnTo>
                <a:lnTo>
                  <a:pt x="603" y="926"/>
                </a:lnTo>
                <a:lnTo>
                  <a:pt x="609" y="908"/>
                </a:lnTo>
                <a:lnTo>
                  <a:pt x="622" y="875"/>
                </a:lnTo>
                <a:lnTo>
                  <a:pt x="635" y="843"/>
                </a:lnTo>
                <a:lnTo>
                  <a:pt x="642" y="828"/>
                </a:lnTo>
                <a:lnTo>
                  <a:pt x="642" y="828"/>
                </a:lnTo>
                <a:lnTo>
                  <a:pt x="644" y="825"/>
                </a:lnTo>
                <a:lnTo>
                  <a:pt x="649" y="824"/>
                </a:lnTo>
                <a:lnTo>
                  <a:pt x="654" y="823"/>
                </a:lnTo>
                <a:lnTo>
                  <a:pt x="658" y="824"/>
                </a:lnTo>
                <a:lnTo>
                  <a:pt x="661" y="827"/>
                </a:lnTo>
                <a:lnTo>
                  <a:pt x="661" y="827"/>
                </a:lnTo>
                <a:lnTo>
                  <a:pt x="683" y="835"/>
                </a:lnTo>
                <a:lnTo>
                  <a:pt x="715" y="850"/>
                </a:lnTo>
                <a:lnTo>
                  <a:pt x="759" y="867"/>
                </a:lnTo>
                <a:lnTo>
                  <a:pt x="759" y="867"/>
                </a:lnTo>
                <a:lnTo>
                  <a:pt x="758" y="871"/>
                </a:lnTo>
                <a:lnTo>
                  <a:pt x="758" y="876"/>
                </a:lnTo>
                <a:lnTo>
                  <a:pt x="758" y="881"/>
                </a:lnTo>
                <a:lnTo>
                  <a:pt x="761" y="886"/>
                </a:lnTo>
                <a:lnTo>
                  <a:pt x="764" y="892"/>
                </a:lnTo>
                <a:lnTo>
                  <a:pt x="771" y="897"/>
                </a:lnTo>
                <a:lnTo>
                  <a:pt x="780" y="902"/>
                </a:lnTo>
                <a:lnTo>
                  <a:pt x="780" y="902"/>
                </a:lnTo>
                <a:lnTo>
                  <a:pt x="806" y="910"/>
                </a:lnTo>
                <a:lnTo>
                  <a:pt x="832" y="917"/>
                </a:lnTo>
                <a:lnTo>
                  <a:pt x="857" y="923"/>
                </a:lnTo>
                <a:lnTo>
                  <a:pt x="866" y="926"/>
                </a:lnTo>
                <a:lnTo>
                  <a:pt x="873" y="928"/>
                </a:lnTo>
                <a:lnTo>
                  <a:pt x="873" y="928"/>
                </a:lnTo>
                <a:lnTo>
                  <a:pt x="881" y="929"/>
                </a:lnTo>
                <a:lnTo>
                  <a:pt x="888" y="929"/>
                </a:lnTo>
                <a:lnTo>
                  <a:pt x="897" y="926"/>
                </a:lnTo>
                <a:lnTo>
                  <a:pt x="904" y="922"/>
                </a:lnTo>
                <a:lnTo>
                  <a:pt x="912" y="916"/>
                </a:lnTo>
                <a:lnTo>
                  <a:pt x="917" y="908"/>
                </a:lnTo>
                <a:lnTo>
                  <a:pt x="918" y="905"/>
                </a:lnTo>
                <a:lnTo>
                  <a:pt x="918" y="901"/>
                </a:lnTo>
                <a:lnTo>
                  <a:pt x="918" y="897"/>
                </a:lnTo>
                <a:lnTo>
                  <a:pt x="917" y="892"/>
                </a:lnTo>
                <a:lnTo>
                  <a:pt x="917" y="892"/>
                </a:lnTo>
                <a:lnTo>
                  <a:pt x="909" y="880"/>
                </a:lnTo>
                <a:lnTo>
                  <a:pt x="907" y="876"/>
                </a:lnTo>
                <a:lnTo>
                  <a:pt x="902" y="872"/>
                </a:lnTo>
                <a:lnTo>
                  <a:pt x="893" y="866"/>
                </a:lnTo>
                <a:lnTo>
                  <a:pt x="880" y="859"/>
                </a:lnTo>
                <a:lnTo>
                  <a:pt x="880" y="859"/>
                </a:lnTo>
                <a:lnTo>
                  <a:pt x="855" y="844"/>
                </a:lnTo>
                <a:lnTo>
                  <a:pt x="845" y="839"/>
                </a:lnTo>
                <a:lnTo>
                  <a:pt x="835" y="833"/>
                </a:lnTo>
                <a:lnTo>
                  <a:pt x="835" y="833"/>
                </a:lnTo>
                <a:lnTo>
                  <a:pt x="813" y="818"/>
                </a:lnTo>
                <a:lnTo>
                  <a:pt x="795" y="808"/>
                </a:lnTo>
                <a:lnTo>
                  <a:pt x="795" y="808"/>
                </a:lnTo>
                <a:lnTo>
                  <a:pt x="736" y="772"/>
                </a:lnTo>
                <a:lnTo>
                  <a:pt x="684" y="740"/>
                </a:lnTo>
                <a:lnTo>
                  <a:pt x="684" y="740"/>
                </a:lnTo>
                <a:lnTo>
                  <a:pt x="692" y="699"/>
                </a:lnTo>
                <a:lnTo>
                  <a:pt x="699" y="666"/>
                </a:lnTo>
                <a:lnTo>
                  <a:pt x="701" y="651"/>
                </a:lnTo>
                <a:lnTo>
                  <a:pt x="702" y="640"/>
                </a:lnTo>
                <a:lnTo>
                  <a:pt x="702" y="640"/>
                </a:lnTo>
                <a:lnTo>
                  <a:pt x="701" y="630"/>
                </a:lnTo>
                <a:lnTo>
                  <a:pt x="700" y="621"/>
                </a:lnTo>
                <a:lnTo>
                  <a:pt x="697" y="614"/>
                </a:lnTo>
                <a:lnTo>
                  <a:pt x="695" y="607"/>
                </a:lnTo>
                <a:lnTo>
                  <a:pt x="689" y="597"/>
                </a:lnTo>
                <a:lnTo>
                  <a:pt x="684" y="591"/>
                </a:lnTo>
                <a:lnTo>
                  <a:pt x="684" y="591"/>
                </a:lnTo>
                <a:lnTo>
                  <a:pt x="678" y="585"/>
                </a:lnTo>
                <a:lnTo>
                  <a:pt x="665" y="575"/>
                </a:lnTo>
                <a:lnTo>
                  <a:pt x="665" y="575"/>
                </a:lnTo>
                <a:lnTo>
                  <a:pt x="653" y="566"/>
                </a:lnTo>
                <a:lnTo>
                  <a:pt x="640" y="557"/>
                </a:lnTo>
                <a:lnTo>
                  <a:pt x="623" y="542"/>
                </a:lnTo>
                <a:lnTo>
                  <a:pt x="623" y="542"/>
                </a:lnTo>
                <a:lnTo>
                  <a:pt x="621" y="537"/>
                </a:lnTo>
                <a:lnTo>
                  <a:pt x="618" y="529"/>
                </a:lnTo>
                <a:lnTo>
                  <a:pt x="616" y="519"/>
                </a:lnTo>
                <a:lnTo>
                  <a:pt x="617" y="497"/>
                </a:lnTo>
                <a:lnTo>
                  <a:pt x="617" y="497"/>
                </a:lnTo>
                <a:lnTo>
                  <a:pt x="617" y="491"/>
                </a:lnTo>
                <a:lnTo>
                  <a:pt x="617" y="485"/>
                </a:lnTo>
                <a:lnTo>
                  <a:pt x="617" y="485"/>
                </a:lnTo>
                <a:lnTo>
                  <a:pt x="614" y="430"/>
                </a:lnTo>
                <a:lnTo>
                  <a:pt x="613" y="391"/>
                </a:lnTo>
                <a:lnTo>
                  <a:pt x="613" y="377"/>
                </a:lnTo>
                <a:lnTo>
                  <a:pt x="614" y="368"/>
                </a:lnTo>
                <a:lnTo>
                  <a:pt x="614" y="368"/>
                </a:lnTo>
                <a:lnTo>
                  <a:pt x="614" y="365"/>
                </a:lnTo>
                <a:lnTo>
                  <a:pt x="616" y="361"/>
                </a:lnTo>
                <a:lnTo>
                  <a:pt x="614" y="357"/>
                </a:lnTo>
                <a:lnTo>
                  <a:pt x="614" y="356"/>
                </a:lnTo>
                <a:lnTo>
                  <a:pt x="616" y="356"/>
                </a:lnTo>
                <a:lnTo>
                  <a:pt x="623" y="356"/>
                </a:lnTo>
                <a:lnTo>
                  <a:pt x="623" y="356"/>
                </a:lnTo>
                <a:lnTo>
                  <a:pt x="650" y="362"/>
                </a:lnTo>
                <a:lnTo>
                  <a:pt x="696" y="373"/>
                </a:lnTo>
                <a:lnTo>
                  <a:pt x="742" y="386"/>
                </a:lnTo>
                <a:lnTo>
                  <a:pt x="761" y="389"/>
                </a:lnTo>
                <a:lnTo>
                  <a:pt x="772" y="391"/>
                </a:lnTo>
                <a:lnTo>
                  <a:pt x="772" y="391"/>
                </a:lnTo>
                <a:lnTo>
                  <a:pt x="779" y="388"/>
                </a:lnTo>
                <a:lnTo>
                  <a:pt x="789" y="383"/>
                </a:lnTo>
                <a:lnTo>
                  <a:pt x="799" y="377"/>
                </a:lnTo>
                <a:lnTo>
                  <a:pt x="810" y="368"/>
                </a:lnTo>
                <a:lnTo>
                  <a:pt x="831" y="348"/>
                </a:lnTo>
                <a:lnTo>
                  <a:pt x="852" y="331"/>
                </a:lnTo>
                <a:lnTo>
                  <a:pt x="852" y="331"/>
                </a:lnTo>
                <a:lnTo>
                  <a:pt x="862" y="321"/>
                </a:lnTo>
                <a:lnTo>
                  <a:pt x="875" y="309"/>
                </a:lnTo>
                <a:lnTo>
                  <a:pt x="901" y="280"/>
                </a:lnTo>
                <a:lnTo>
                  <a:pt x="934" y="242"/>
                </a:lnTo>
                <a:lnTo>
                  <a:pt x="934" y="242"/>
                </a:lnTo>
                <a:lnTo>
                  <a:pt x="945" y="227"/>
                </a:lnTo>
                <a:lnTo>
                  <a:pt x="953" y="218"/>
                </a:lnTo>
                <a:lnTo>
                  <a:pt x="956" y="213"/>
                </a:lnTo>
                <a:lnTo>
                  <a:pt x="956" y="213"/>
                </a:lnTo>
                <a:lnTo>
                  <a:pt x="964" y="211"/>
                </a:lnTo>
                <a:lnTo>
                  <a:pt x="975" y="209"/>
                </a:lnTo>
                <a:lnTo>
                  <a:pt x="975" y="209"/>
                </a:lnTo>
                <a:lnTo>
                  <a:pt x="991" y="206"/>
                </a:lnTo>
                <a:lnTo>
                  <a:pt x="1011" y="201"/>
                </a:lnTo>
                <a:lnTo>
                  <a:pt x="1011" y="201"/>
                </a:lnTo>
                <a:lnTo>
                  <a:pt x="1026" y="199"/>
                </a:lnTo>
                <a:lnTo>
                  <a:pt x="1038" y="194"/>
                </a:lnTo>
                <a:lnTo>
                  <a:pt x="1050" y="186"/>
                </a:lnTo>
                <a:lnTo>
                  <a:pt x="1060" y="178"/>
                </a:lnTo>
                <a:lnTo>
                  <a:pt x="1069" y="166"/>
                </a:lnTo>
                <a:lnTo>
                  <a:pt x="1075" y="154"/>
                </a:lnTo>
                <a:lnTo>
                  <a:pt x="1079" y="140"/>
                </a:lnTo>
                <a:lnTo>
                  <a:pt x="1080" y="127"/>
                </a:lnTo>
                <a:lnTo>
                  <a:pt x="1080" y="127"/>
                </a:lnTo>
                <a:lnTo>
                  <a:pt x="1080" y="118"/>
                </a:lnTo>
                <a:lnTo>
                  <a:pt x="1079" y="111"/>
                </a:lnTo>
                <a:lnTo>
                  <a:pt x="1074" y="97"/>
                </a:lnTo>
                <a:lnTo>
                  <a:pt x="1068" y="85"/>
                </a:lnTo>
                <a:lnTo>
                  <a:pt x="1058" y="74"/>
                </a:lnTo>
                <a:lnTo>
                  <a:pt x="1047" y="64"/>
                </a:lnTo>
                <a:lnTo>
                  <a:pt x="1034" y="57"/>
                </a:lnTo>
                <a:lnTo>
                  <a:pt x="1021" y="52"/>
                </a:lnTo>
                <a:lnTo>
                  <a:pt x="1013" y="51"/>
                </a:lnTo>
                <a:lnTo>
                  <a:pt x="1006" y="51"/>
                </a:lnTo>
                <a:lnTo>
                  <a:pt x="1006" y="51"/>
                </a:lnTo>
                <a:lnTo>
                  <a:pt x="997" y="51"/>
                </a:lnTo>
                <a:lnTo>
                  <a:pt x="990" y="52"/>
                </a:lnTo>
                <a:lnTo>
                  <a:pt x="976" y="57"/>
                </a:lnTo>
                <a:lnTo>
                  <a:pt x="964" y="64"/>
                </a:lnTo>
                <a:lnTo>
                  <a:pt x="953" y="74"/>
                </a:lnTo>
                <a:lnTo>
                  <a:pt x="943" y="85"/>
                </a:lnTo>
                <a:lnTo>
                  <a:pt x="937" y="97"/>
                </a:lnTo>
                <a:lnTo>
                  <a:pt x="932" y="111"/>
                </a:lnTo>
                <a:lnTo>
                  <a:pt x="930" y="118"/>
                </a:lnTo>
                <a:lnTo>
                  <a:pt x="930" y="127"/>
                </a:lnTo>
                <a:lnTo>
                  <a:pt x="930" y="127"/>
                </a:lnTo>
                <a:lnTo>
                  <a:pt x="932" y="135"/>
                </a:lnTo>
                <a:lnTo>
                  <a:pt x="933" y="143"/>
                </a:lnTo>
                <a:lnTo>
                  <a:pt x="933" y="143"/>
                </a:lnTo>
                <a:lnTo>
                  <a:pt x="934" y="158"/>
                </a:lnTo>
                <a:lnTo>
                  <a:pt x="934" y="170"/>
                </a:lnTo>
                <a:lnTo>
                  <a:pt x="934" y="170"/>
                </a:lnTo>
                <a:lnTo>
                  <a:pt x="932" y="175"/>
                </a:lnTo>
                <a:lnTo>
                  <a:pt x="927" y="182"/>
                </a:lnTo>
                <a:lnTo>
                  <a:pt x="912" y="201"/>
                </a:lnTo>
                <a:lnTo>
                  <a:pt x="896" y="220"/>
                </a:lnTo>
                <a:lnTo>
                  <a:pt x="886" y="230"/>
                </a:lnTo>
                <a:lnTo>
                  <a:pt x="886" y="230"/>
                </a:lnTo>
                <a:lnTo>
                  <a:pt x="882" y="230"/>
                </a:lnTo>
                <a:lnTo>
                  <a:pt x="877" y="228"/>
                </a:lnTo>
                <a:lnTo>
                  <a:pt x="873" y="227"/>
                </a:lnTo>
                <a:lnTo>
                  <a:pt x="871" y="227"/>
                </a:lnTo>
                <a:lnTo>
                  <a:pt x="871" y="227"/>
                </a:lnTo>
                <a:lnTo>
                  <a:pt x="823" y="270"/>
                </a:lnTo>
                <a:lnTo>
                  <a:pt x="789" y="298"/>
                </a:lnTo>
                <a:lnTo>
                  <a:pt x="777" y="306"/>
                </a:lnTo>
                <a:lnTo>
                  <a:pt x="773" y="309"/>
                </a:lnTo>
                <a:lnTo>
                  <a:pt x="771" y="310"/>
                </a:lnTo>
                <a:lnTo>
                  <a:pt x="771" y="310"/>
                </a:lnTo>
                <a:lnTo>
                  <a:pt x="747" y="303"/>
                </a:lnTo>
                <a:lnTo>
                  <a:pt x="706" y="287"/>
                </a:lnTo>
                <a:lnTo>
                  <a:pt x="661" y="268"/>
                </a:lnTo>
                <a:lnTo>
                  <a:pt x="643" y="258"/>
                </a:lnTo>
                <a:lnTo>
                  <a:pt x="629" y="251"/>
                </a:lnTo>
                <a:lnTo>
                  <a:pt x="629" y="251"/>
                </a:lnTo>
                <a:lnTo>
                  <a:pt x="619" y="244"/>
                </a:lnTo>
                <a:lnTo>
                  <a:pt x="609" y="241"/>
                </a:lnTo>
                <a:lnTo>
                  <a:pt x="601" y="238"/>
                </a:lnTo>
                <a:lnTo>
                  <a:pt x="592" y="236"/>
                </a:lnTo>
                <a:lnTo>
                  <a:pt x="577" y="232"/>
                </a:lnTo>
                <a:lnTo>
                  <a:pt x="571" y="231"/>
                </a:lnTo>
                <a:lnTo>
                  <a:pt x="565" y="227"/>
                </a:lnTo>
                <a:lnTo>
                  <a:pt x="565" y="227"/>
                </a:lnTo>
                <a:lnTo>
                  <a:pt x="557" y="225"/>
                </a:lnTo>
                <a:lnTo>
                  <a:pt x="548" y="221"/>
                </a:lnTo>
                <a:lnTo>
                  <a:pt x="526" y="216"/>
                </a:lnTo>
                <a:lnTo>
                  <a:pt x="498" y="211"/>
                </a:lnTo>
                <a:lnTo>
                  <a:pt x="477" y="206"/>
                </a:lnTo>
                <a:lnTo>
                  <a:pt x="478" y="189"/>
                </a:lnTo>
                <a:lnTo>
                  <a:pt x="478" y="189"/>
                </a:lnTo>
                <a:lnTo>
                  <a:pt x="491" y="180"/>
                </a:lnTo>
                <a:lnTo>
                  <a:pt x="498" y="174"/>
                </a:lnTo>
                <a:lnTo>
                  <a:pt x="503" y="170"/>
                </a:lnTo>
                <a:lnTo>
                  <a:pt x="503" y="170"/>
                </a:lnTo>
                <a:lnTo>
                  <a:pt x="507" y="155"/>
                </a:lnTo>
                <a:lnTo>
                  <a:pt x="509" y="140"/>
                </a:lnTo>
                <a:lnTo>
                  <a:pt x="517" y="127"/>
                </a:lnTo>
                <a:lnTo>
                  <a:pt x="515" y="106"/>
                </a:lnTo>
                <a:lnTo>
                  <a:pt x="520" y="83"/>
                </a:lnTo>
                <a:lnTo>
                  <a:pt x="514" y="74"/>
                </a:lnTo>
                <a:lnTo>
                  <a:pt x="514" y="57"/>
                </a:lnTo>
                <a:lnTo>
                  <a:pt x="514" y="57"/>
                </a:lnTo>
                <a:lnTo>
                  <a:pt x="513" y="56"/>
                </a:lnTo>
                <a:lnTo>
                  <a:pt x="512" y="54"/>
                </a:lnTo>
                <a:lnTo>
                  <a:pt x="507" y="50"/>
                </a:lnTo>
                <a:lnTo>
                  <a:pt x="498" y="46"/>
                </a:lnTo>
                <a:lnTo>
                  <a:pt x="489" y="30"/>
                </a:lnTo>
                <a:lnTo>
                  <a:pt x="472" y="28"/>
                </a:lnTo>
                <a:lnTo>
                  <a:pt x="472" y="28"/>
                </a:lnTo>
                <a:lnTo>
                  <a:pt x="472" y="25"/>
                </a:lnTo>
                <a:lnTo>
                  <a:pt x="471" y="20"/>
                </a:lnTo>
                <a:lnTo>
                  <a:pt x="468" y="15"/>
                </a:lnTo>
                <a:lnTo>
                  <a:pt x="466" y="14"/>
                </a:lnTo>
                <a:lnTo>
                  <a:pt x="463" y="14"/>
                </a:lnTo>
                <a:lnTo>
                  <a:pt x="463" y="14"/>
                </a:lnTo>
                <a:lnTo>
                  <a:pt x="447" y="18"/>
                </a:lnTo>
                <a:lnTo>
                  <a:pt x="438" y="19"/>
                </a:lnTo>
                <a:lnTo>
                  <a:pt x="426" y="9"/>
                </a:lnTo>
                <a:lnTo>
                  <a:pt x="408" y="19"/>
                </a:lnTo>
                <a:lnTo>
                  <a:pt x="389" y="21"/>
                </a:lnTo>
                <a:lnTo>
                  <a:pt x="389" y="21"/>
                </a:lnTo>
                <a:lnTo>
                  <a:pt x="389" y="10"/>
                </a:lnTo>
                <a:lnTo>
                  <a:pt x="388" y="3"/>
                </a:lnTo>
                <a:lnTo>
                  <a:pt x="386" y="0"/>
                </a:lnTo>
                <a:lnTo>
                  <a:pt x="384" y="0"/>
                </a:lnTo>
                <a:lnTo>
                  <a:pt x="384" y="0"/>
                </a:lnTo>
                <a:lnTo>
                  <a:pt x="377" y="8"/>
                </a:lnTo>
                <a:lnTo>
                  <a:pt x="367" y="19"/>
                </a:lnTo>
                <a:lnTo>
                  <a:pt x="358" y="33"/>
                </a:lnTo>
                <a:lnTo>
                  <a:pt x="354" y="38"/>
                </a:lnTo>
                <a:lnTo>
                  <a:pt x="353" y="43"/>
                </a:lnTo>
                <a:lnTo>
                  <a:pt x="353" y="43"/>
                </a:lnTo>
                <a:lnTo>
                  <a:pt x="354" y="52"/>
                </a:lnTo>
                <a:lnTo>
                  <a:pt x="355" y="57"/>
                </a:lnTo>
                <a:lnTo>
                  <a:pt x="355" y="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4DD3351-2FEE-4972-8A3D-EA514207FD60}"/>
              </a:ext>
            </a:extLst>
          </p:cNvPr>
          <p:cNvSpPr>
            <a:spLocks/>
          </p:cNvSpPr>
          <p:nvPr/>
        </p:nvSpPr>
        <p:spPr bwMode="auto">
          <a:xfrm>
            <a:off x="3639131" y="3801392"/>
            <a:ext cx="2627737" cy="2637097"/>
          </a:xfrm>
          <a:custGeom>
            <a:avLst/>
            <a:gdLst>
              <a:gd name="T0" fmla="*/ 435 w 1123"/>
              <a:gd name="T1" fmla="*/ 22 h 1127"/>
              <a:gd name="T2" fmla="*/ 415 w 1123"/>
              <a:gd name="T3" fmla="*/ 68 h 1127"/>
              <a:gd name="T4" fmla="*/ 412 w 1123"/>
              <a:gd name="T5" fmla="*/ 131 h 1127"/>
              <a:gd name="T6" fmla="*/ 398 w 1123"/>
              <a:gd name="T7" fmla="*/ 173 h 1127"/>
              <a:gd name="T8" fmla="*/ 299 w 1123"/>
              <a:gd name="T9" fmla="*/ 219 h 1127"/>
              <a:gd name="T10" fmla="*/ 96 w 1123"/>
              <a:gd name="T11" fmla="*/ 324 h 1127"/>
              <a:gd name="T12" fmla="*/ 46 w 1123"/>
              <a:gd name="T13" fmla="*/ 488 h 1127"/>
              <a:gd name="T14" fmla="*/ 0 w 1123"/>
              <a:gd name="T15" fmla="*/ 533 h 1127"/>
              <a:gd name="T16" fmla="*/ 42 w 1123"/>
              <a:gd name="T17" fmla="*/ 603 h 1127"/>
              <a:gd name="T18" fmla="*/ 86 w 1123"/>
              <a:gd name="T19" fmla="*/ 578 h 1127"/>
              <a:gd name="T20" fmla="*/ 98 w 1123"/>
              <a:gd name="T21" fmla="*/ 504 h 1127"/>
              <a:gd name="T22" fmla="*/ 155 w 1123"/>
              <a:gd name="T23" fmla="*/ 385 h 1127"/>
              <a:gd name="T24" fmla="*/ 303 w 1123"/>
              <a:gd name="T25" fmla="*/ 509 h 1127"/>
              <a:gd name="T26" fmla="*/ 291 w 1123"/>
              <a:gd name="T27" fmla="*/ 570 h 1127"/>
              <a:gd name="T28" fmla="*/ 281 w 1123"/>
              <a:gd name="T29" fmla="*/ 632 h 1127"/>
              <a:gd name="T30" fmla="*/ 330 w 1123"/>
              <a:gd name="T31" fmla="*/ 698 h 1127"/>
              <a:gd name="T32" fmla="*/ 345 w 1123"/>
              <a:gd name="T33" fmla="*/ 986 h 1127"/>
              <a:gd name="T34" fmla="*/ 386 w 1123"/>
              <a:gd name="T35" fmla="*/ 1086 h 1127"/>
              <a:gd name="T36" fmla="*/ 438 w 1123"/>
              <a:gd name="T37" fmla="*/ 1123 h 1127"/>
              <a:gd name="T38" fmla="*/ 616 w 1123"/>
              <a:gd name="T39" fmla="*/ 1077 h 1127"/>
              <a:gd name="T40" fmla="*/ 664 w 1123"/>
              <a:gd name="T41" fmla="*/ 1084 h 1127"/>
              <a:gd name="T42" fmla="*/ 762 w 1123"/>
              <a:gd name="T43" fmla="*/ 1090 h 1127"/>
              <a:gd name="T44" fmla="*/ 721 w 1123"/>
              <a:gd name="T45" fmla="*/ 988 h 1127"/>
              <a:gd name="T46" fmla="*/ 648 w 1123"/>
              <a:gd name="T47" fmla="*/ 918 h 1127"/>
              <a:gd name="T48" fmla="*/ 601 w 1123"/>
              <a:gd name="T49" fmla="*/ 939 h 1127"/>
              <a:gd name="T50" fmla="*/ 586 w 1123"/>
              <a:gd name="T51" fmla="*/ 1009 h 1127"/>
              <a:gd name="T52" fmla="*/ 508 w 1123"/>
              <a:gd name="T53" fmla="*/ 996 h 1127"/>
              <a:gd name="T54" fmla="*/ 519 w 1123"/>
              <a:gd name="T55" fmla="*/ 902 h 1127"/>
              <a:gd name="T56" fmla="*/ 523 w 1123"/>
              <a:gd name="T57" fmla="*/ 845 h 1127"/>
              <a:gd name="T58" fmla="*/ 621 w 1123"/>
              <a:gd name="T59" fmla="*/ 856 h 1127"/>
              <a:gd name="T60" fmla="*/ 680 w 1123"/>
              <a:gd name="T61" fmla="*/ 826 h 1127"/>
              <a:gd name="T62" fmla="*/ 861 w 1123"/>
              <a:gd name="T63" fmla="*/ 929 h 1127"/>
              <a:gd name="T64" fmla="*/ 936 w 1123"/>
              <a:gd name="T65" fmla="*/ 985 h 1127"/>
              <a:gd name="T66" fmla="*/ 1073 w 1123"/>
              <a:gd name="T67" fmla="*/ 1038 h 1127"/>
              <a:gd name="T68" fmla="*/ 1088 w 1123"/>
              <a:gd name="T69" fmla="*/ 983 h 1127"/>
              <a:gd name="T70" fmla="*/ 1016 w 1123"/>
              <a:gd name="T71" fmla="*/ 941 h 1127"/>
              <a:gd name="T72" fmla="*/ 948 w 1123"/>
              <a:gd name="T73" fmla="*/ 893 h 1127"/>
              <a:gd name="T74" fmla="*/ 897 w 1123"/>
              <a:gd name="T75" fmla="*/ 826 h 1127"/>
              <a:gd name="T76" fmla="*/ 809 w 1123"/>
              <a:gd name="T77" fmla="*/ 758 h 1127"/>
              <a:gd name="T78" fmla="*/ 623 w 1123"/>
              <a:gd name="T79" fmla="*/ 618 h 1127"/>
              <a:gd name="T80" fmla="*/ 616 w 1123"/>
              <a:gd name="T81" fmla="*/ 588 h 1127"/>
              <a:gd name="T82" fmla="*/ 596 w 1123"/>
              <a:gd name="T83" fmla="*/ 535 h 1127"/>
              <a:gd name="T84" fmla="*/ 794 w 1123"/>
              <a:gd name="T85" fmla="*/ 308 h 1127"/>
              <a:gd name="T86" fmla="*/ 943 w 1123"/>
              <a:gd name="T87" fmla="*/ 237 h 1127"/>
              <a:gd name="T88" fmla="*/ 1025 w 1123"/>
              <a:gd name="T89" fmla="*/ 285 h 1127"/>
              <a:gd name="T90" fmla="*/ 1098 w 1123"/>
              <a:gd name="T91" fmla="*/ 261 h 1127"/>
              <a:gd name="T92" fmla="*/ 1123 w 1123"/>
              <a:gd name="T93" fmla="*/ 192 h 1127"/>
              <a:gd name="T94" fmla="*/ 1079 w 1123"/>
              <a:gd name="T95" fmla="*/ 128 h 1127"/>
              <a:gd name="T96" fmla="*/ 1019 w 1123"/>
              <a:gd name="T97" fmla="*/ 113 h 1127"/>
              <a:gd name="T98" fmla="*/ 969 w 1123"/>
              <a:gd name="T99" fmla="*/ 131 h 1127"/>
              <a:gd name="T100" fmla="*/ 929 w 1123"/>
              <a:gd name="T101" fmla="*/ 188 h 1127"/>
              <a:gd name="T102" fmla="*/ 831 w 1123"/>
              <a:gd name="T103" fmla="*/ 207 h 1127"/>
              <a:gd name="T104" fmla="*/ 721 w 1123"/>
              <a:gd name="T105" fmla="*/ 217 h 1127"/>
              <a:gd name="T106" fmla="*/ 559 w 1123"/>
              <a:gd name="T107" fmla="*/ 182 h 1127"/>
              <a:gd name="T108" fmla="*/ 575 w 1123"/>
              <a:gd name="T109" fmla="*/ 98 h 1127"/>
              <a:gd name="T110" fmla="*/ 564 w 1123"/>
              <a:gd name="T111" fmla="*/ 16 h 1127"/>
              <a:gd name="T112" fmla="*/ 512 w 1123"/>
              <a:gd name="T113" fmla="*/ 1 h 1127"/>
              <a:gd name="T114" fmla="*/ 480 w 1123"/>
              <a:gd name="T115" fmla="*/ 7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3" h="1127">
                <a:moveTo>
                  <a:pt x="480" y="7"/>
                </a:moveTo>
                <a:lnTo>
                  <a:pt x="480" y="7"/>
                </a:lnTo>
                <a:lnTo>
                  <a:pt x="456" y="10"/>
                </a:lnTo>
                <a:lnTo>
                  <a:pt x="456" y="10"/>
                </a:lnTo>
                <a:lnTo>
                  <a:pt x="451" y="10"/>
                </a:lnTo>
                <a:lnTo>
                  <a:pt x="445" y="12"/>
                </a:lnTo>
                <a:lnTo>
                  <a:pt x="441" y="16"/>
                </a:lnTo>
                <a:lnTo>
                  <a:pt x="438" y="20"/>
                </a:lnTo>
                <a:lnTo>
                  <a:pt x="438" y="20"/>
                </a:lnTo>
                <a:lnTo>
                  <a:pt x="435" y="22"/>
                </a:lnTo>
                <a:lnTo>
                  <a:pt x="430" y="25"/>
                </a:lnTo>
                <a:lnTo>
                  <a:pt x="426" y="28"/>
                </a:lnTo>
                <a:lnTo>
                  <a:pt x="423" y="31"/>
                </a:lnTo>
                <a:lnTo>
                  <a:pt x="423" y="31"/>
                </a:lnTo>
                <a:lnTo>
                  <a:pt x="416" y="37"/>
                </a:lnTo>
                <a:lnTo>
                  <a:pt x="415" y="41"/>
                </a:lnTo>
                <a:lnTo>
                  <a:pt x="415" y="46"/>
                </a:lnTo>
                <a:lnTo>
                  <a:pt x="415" y="46"/>
                </a:lnTo>
                <a:lnTo>
                  <a:pt x="414" y="57"/>
                </a:lnTo>
                <a:lnTo>
                  <a:pt x="415" y="68"/>
                </a:lnTo>
                <a:lnTo>
                  <a:pt x="415" y="68"/>
                </a:lnTo>
                <a:lnTo>
                  <a:pt x="415" y="80"/>
                </a:lnTo>
                <a:lnTo>
                  <a:pt x="414" y="93"/>
                </a:lnTo>
                <a:lnTo>
                  <a:pt x="414" y="93"/>
                </a:lnTo>
                <a:lnTo>
                  <a:pt x="413" y="95"/>
                </a:lnTo>
                <a:lnTo>
                  <a:pt x="412" y="97"/>
                </a:lnTo>
                <a:lnTo>
                  <a:pt x="412" y="108"/>
                </a:lnTo>
                <a:lnTo>
                  <a:pt x="412" y="108"/>
                </a:lnTo>
                <a:lnTo>
                  <a:pt x="412" y="131"/>
                </a:lnTo>
                <a:lnTo>
                  <a:pt x="412" y="131"/>
                </a:lnTo>
                <a:lnTo>
                  <a:pt x="413" y="137"/>
                </a:lnTo>
                <a:lnTo>
                  <a:pt x="416" y="146"/>
                </a:lnTo>
                <a:lnTo>
                  <a:pt x="421" y="156"/>
                </a:lnTo>
                <a:lnTo>
                  <a:pt x="421" y="156"/>
                </a:lnTo>
                <a:lnTo>
                  <a:pt x="410" y="161"/>
                </a:lnTo>
                <a:lnTo>
                  <a:pt x="403" y="166"/>
                </a:lnTo>
                <a:lnTo>
                  <a:pt x="399" y="168"/>
                </a:lnTo>
                <a:lnTo>
                  <a:pt x="399" y="168"/>
                </a:lnTo>
                <a:lnTo>
                  <a:pt x="398" y="171"/>
                </a:lnTo>
                <a:lnTo>
                  <a:pt x="398" y="173"/>
                </a:lnTo>
                <a:lnTo>
                  <a:pt x="398" y="173"/>
                </a:lnTo>
                <a:lnTo>
                  <a:pt x="369" y="186"/>
                </a:lnTo>
                <a:lnTo>
                  <a:pt x="347" y="196"/>
                </a:lnTo>
                <a:lnTo>
                  <a:pt x="331" y="202"/>
                </a:lnTo>
                <a:lnTo>
                  <a:pt x="331" y="202"/>
                </a:lnTo>
                <a:lnTo>
                  <a:pt x="324" y="204"/>
                </a:lnTo>
                <a:lnTo>
                  <a:pt x="317" y="207"/>
                </a:lnTo>
                <a:lnTo>
                  <a:pt x="310" y="211"/>
                </a:lnTo>
                <a:lnTo>
                  <a:pt x="299" y="219"/>
                </a:lnTo>
                <a:lnTo>
                  <a:pt x="299" y="219"/>
                </a:lnTo>
                <a:lnTo>
                  <a:pt x="289" y="225"/>
                </a:lnTo>
                <a:lnTo>
                  <a:pt x="273" y="233"/>
                </a:lnTo>
                <a:lnTo>
                  <a:pt x="233" y="249"/>
                </a:lnTo>
                <a:lnTo>
                  <a:pt x="196" y="263"/>
                </a:lnTo>
                <a:lnTo>
                  <a:pt x="180" y="270"/>
                </a:lnTo>
                <a:lnTo>
                  <a:pt x="180" y="270"/>
                </a:lnTo>
                <a:lnTo>
                  <a:pt x="166" y="279"/>
                </a:lnTo>
                <a:lnTo>
                  <a:pt x="138" y="296"/>
                </a:lnTo>
                <a:lnTo>
                  <a:pt x="107" y="316"/>
                </a:lnTo>
                <a:lnTo>
                  <a:pt x="96" y="324"/>
                </a:lnTo>
                <a:lnTo>
                  <a:pt x="89" y="331"/>
                </a:lnTo>
                <a:lnTo>
                  <a:pt x="89" y="331"/>
                </a:lnTo>
                <a:lnTo>
                  <a:pt x="87" y="334"/>
                </a:lnTo>
                <a:lnTo>
                  <a:pt x="84" y="341"/>
                </a:lnTo>
                <a:lnTo>
                  <a:pt x="80" y="359"/>
                </a:lnTo>
                <a:lnTo>
                  <a:pt x="66" y="411"/>
                </a:lnTo>
                <a:lnTo>
                  <a:pt x="55" y="462"/>
                </a:lnTo>
                <a:lnTo>
                  <a:pt x="50" y="479"/>
                </a:lnTo>
                <a:lnTo>
                  <a:pt x="46" y="488"/>
                </a:lnTo>
                <a:lnTo>
                  <a:pt x="46" y="488"/>
                </a:lnTo>
                <a:lnTo>
                  <a:pt x="42" y="490"/>
                </a:lnTo>
                <a:lnTo>
                  <a:pt x="37" y="494"/>
                </a:lnTo>
                <a:lnTo>
                  <a:pt x="23" y="500"/>
                </a:lnTo>
                <a:lnTo>
                  <a:pt x="15" y="504"/>
                </a:lnTo>
                <a:lnTo>
                  <a:pt x="9" y="508"/>
                </a:lnTo>
                <a:lnTo>
                  <a:pt x="4" y="513"/>
                </a:lnTo>
                <a:lnTo>
                  <a:pt x="1" y="519"/>
                </a:lnTo>
                <a:lnTo>
                  <a:pt x="1" y="519"/>
                </a:lnTo>
                <a:lnTo>
                  <a:pt x="0" y="525"/>
                </a:lnTo>
                <a:lnTo>
                  <a:pt x="0" y="533"/>
                </a:lnTo>
                <a:lnTo>
                  <a:pt x="3" y="545"/>
                </a:lnTo>
                <a:lnTo>
                  <a:pt x="5" y="555"/>
                </a:lnTo>
                <a:lnTo>
                  <a:pt x="6" y="559"/>
                </a:lnTo>
                <a:lnTo>
                  <a:pt x="29" y="583"/>
                </a:lnTo>
                <a:lnTo>
                  <a:pt x="29" y="583"/>
                </a:lnTo>
                <a:lnTo>
                  <a:pt x="32" y="592"/>
                </a:lnTo>
                <a:lnTo>
                  <a:pt x="36" y="598"/>
                </a:lnTo>
                <a:lnTo>
                  <a:pt x="40" y="601"/>
                </a:lnTo>
                <a:lnTo>
                  <a:pt x="42" y="603"/>
                </a:lnTo>
                <a:lnTo>
                  <a:pt x="42" y="603"/>
                </a:lnTo>
                <a:lnTo>
                  <a:pt x="46" y="603"/>
                </a:lnTo>
                <a:lnTo>
                  <a:pt x="51" y="602"/>
                </a:lnTo>
                <a:lnTo>
                  <a:pt x="60" y="597"/>
                </a:lnTo>
                <a:lnTo>
                  <a:pt x="67" y="591"/>
                </a:lnTo>
                <a:lnTo>
                  <a:pt x="71" y="586"/>
                </a:lnTo>
                <a:lnTo>
                  <a:pt x="71" y="586"/>
                </a:lnTo>
                <a:lnTo>
                  <a:pt x="73" y="583"/>
                </a:lnTo>
                <a:lnTo>
                  <a:pt x="77" y="582"/>
                </a:lnTo>
                <a:lnTo>
                  <a:pt x="86" y="578"/>
                </a:lnTo>
                <a:lnTo>
                  <a:pt x="86" y="578"/>
                </a:lnTo>
                <a:lnTo>
                  <a:pt x="88" y="576"/>
                </a:lnTo>
                <a:lnTo>
                  <a:pt x="91" y="571"/>
                </a:lnTo>
                <a:lnTo>
                  <a:pt x="94" y="555"/>
                </a:lnTo>
                <a:lnTo>
                  <a:pt x="97" y="539"/>
                </a:lnTo>
                <a:lnTo>
                  <a:pt x="99" y="528"/>
                </a:lnTo>
                <a:lnTo>
                  <a:pt x="99" y="528"/>
                </a:lnTo>
                <a:lnTo>
                  <a:pt x="98" y="520"/>
                </a:lnTo>
                <a:lnTo>
                  <a:pt x="97" y="514"/>
                </a:lnTo>
                <a:lnTo>
                  <a:pt x="97" y="507"/>
                </a:lnTo>
                <a:lnTo>
                  <a:pt x="98" y="504"/>
                </a:lnTo>
                <a:lnTo>
                  <a:pt x="101" y="500"/>
                </a:lnTo>
                <a:lnTo>
                  <a:pt x="101" y="500"/>
                </a:lnTo>
                <a:lnTo>
                  <a:pt x="104" y="493"/>
                </a:lnTo>
                <a:lnTo>
                  <a:pt x="110" y="479"/>
                </a:lnTo>
                <a:lnTo>
                  <a:pt x="127" y="441"/>
                </a:lnTo>
                <a:lnTo>
                  <a:pt x="144" y="404"/>
                </a:lnTo>
                <a:lnTo>
                  <a:pt x="150" y="391"/>
                </a:lnTo>
                <a:lnTo>
                  <a:pt x="153" y="388"/>
                </a:lnTo>
                <a:lnTo>
                  <a:pt x="155" y="385"/>
                </a:lnTo>
                <a:lnTo>
                  <a:pt x="155" y="385"/>
                </a:lnTo>
                <a:lnTo>
                  <a:pt x="215" y="362"/>
                </a:lnTo>
                <a:lnTo>
                  <a:pt x="226" y="368"/>
                </a:lnTo>
                <a:lnTo>
                  <a:pt x="274" y="350"/>
                </a:lnTo>
                <a:lnTo>
                  <a:pt x="290" y="352"/>
                </a:lnTo>
                <a:lnTo>
                  <a:pt x="290" y="352"/>
                </a:lnTo>
                <a:lnTo>
                  <a:pt x="299" y="474"/>
                </a:lnTo>
                <a:lnTo>
                  <a:pt x="299" y="474"/>
                </a:lnTo>
                <a:lnTo>
                  <a:pt x="301" y="492"/>
                </a:lnTo>
                <a:lnTo>
                  <a:pt x="303" y="509"/>
                </a:lnTo>
                <a:lnTo>
                  <a:pt x="303" y="509"/>
                </a:lnTo>
                <a:lnTo>
                  <a:pt x="300" y="515"/>
                </a:lnTo>
                <a:lnTo>
                  <a:pt x="295" y="525"/>
                </a:lnTo>
                <a:lnTo>
                  <a:pt x="289" y="536"/>
                </a:lnTo>
                <a:lnTo>
                  <a:pt x="288" y="540"/>
                </a:lnTo>
                <a:lnTo>
                  <a:pt x="286" y="544"/>
                </a:lnTo>
                <a:lnTo>
                  <a:pt x="286" y="544"/>
                </a:lnTo>
                <a:lnTo>
                  <a:pt x="288" y="550"/>
                </a:lnTo>
                <a:lnTo>
                  <a:pt x="290" y="556"/>
                </a:lnTo>
                <a:lnTo>
                  <a:pt x="291" y="562"/>
                </a:lnTo>
                <a:lnTo>
                  <a:pt x="291" y="570"/>
                </a:lnTo>
                <a:lnTo>
                  <a:pt x="291" y="570"/>
                </a:lnTo>
                <a:lnTo>
                  <a:pt x="290" y="578"/>
                </a:lnTo>
                <a:lnTo>
                  <a:pt x="288" y="590"/>
                </a:lnTo>
                <a:lnTo>
                  <a:pt x="284" y="598"/>
                </a:lnTo>
                <a:lnTo>
                  <a:pt x="283" y="606"/>
                </a:lnTo>
                <a:lnTo>
                  <a:pt x="283" y="606"/>
                </a:lnTo>
                <a:lnTo>
                  <a:pt x="281" y="612"/>
                </a:lnTo>
                <a:lnTo>
                  <a:pt x="280" y="619"/>
                </a:lnTo>
                <a:lnTo>
                  <a:pt x="280" y="628"/>
                </a:lnTo>
                <a:lnTo>
                  <a:pt x="281" y="632"/>
                </a:lnTo>
                <a:lnTo>
                  <a:pt x="283" y="635"/>
                </a:lnTo>
                <a:lnTo>
                  <a:pt x="283" y="635"/>
                </a:lnTo>
                <a:lnTo>
                  <a:pt x="290" y="643"/>
                </a:lnTo>
                <a:lnTo>
                  <a:pt x="299" y="650"/>
                </a:lnTo>
                <a:lnTo>
                  <a:pt x="309" y="656"/>
                </a:lnTo>
                <a:lnTo>
                  <a:pt x="309" y="656"/>
                </a:lnTo>
                <a:lnTo>
                  <a:pt x="312" y="661"/>
                </a:lnTo>
                <a:lnTo>
                  <a:pt x="319" y="674"/>
                </a:lnTo>
                <a:lnTo>
                  <a:pt x="327" y="690"/>
                </a:lnTo>
                <a:lnTo>
                  <a:pt x="330" y="698"/>
                </a:lnTo>
                <a:lnTo>
                  <a:pt x="332" y="708"/>
                </a:lnTo>
                <a:lnTo>
                  <a:pt x="332" y="708"/>
                </a:lnTo>
                <a:lnTo>
                  <a:pt x="342" y="770"/>
                </a:lnTo>
                <a:lnTo>
                  <a:pt x="348" y="809"/>
                </a:lnTo>
                <a:lnTo>
                  <a:pt x="350" y="825"/>
                </a:lnTo>
                <a:lnTo>
                  <a:pt x="351" y="837"/>
                </a:lnTo>
                <a:lnTo>
                  <a:pt x="351" y="837"/>
                </a:lnTo>
                <a:lnTo>
                  <a:pt x="347" y="925"/>
                </a:lnTo>
                <a:lnTo>
                  <a:pt x="345" y="971"/>
                </a:lnTo>
                <a:lnTo>
                  <a:pt x="345" y="986"/>
                </a:lnTo>
                <a:lnTo>
                  <a:pt x="346" y="992"/>
                </a:lnTo>
                <a:lnTo>
                  <a:pt x="346" y="992"/>
                </a:lnTo>
                <a:lnTo>
                  <a:pt x="350" y="995"/>
                </a:lnTo>
                <a:lnTo>
                  <a:pt x="355" y="997"/>
                </a:lnTo>
                <a:lnTo>
                  <a:pt x="361" y="998"/>
                </a:lnTo>
                <a:lnTo>
                  <a:pt x="361" y="998"/>
                </a:lnTo>
                <a:lnTo>
                  <a:pt x="364" y="1013"/>
                </a:lnTo>
                <a:lnTo>
                  <a:pt x="373" y="1048"/>
                </a:lnTo>
                <a:lnTo>
                  <a:pt x="379" y="1068"/>
                </a:lnTo>
                <a:lnTo>
                  <a:pt x="386" y="1086"/>
                </a:lnTo>
                <a:lnTo>
                  <a:pt x="390" y="1101"/>
                </a:lnTo>
                <a:lnTo>
                  <a:pt x="397" y="1111"/>
                </a:lnTo>
                <a:lnTo>
                  <a:pt x="397" y="1111"/>
                </a:lnTo>
                <a:lnTo>
                  <a:pt x="405" y="1121"/>
                </a:lnTo>
                <a:lnTo>
                  <a:pt x="410" y="1125"/>
                </a:lnTo>
                <a:lnTo>
                  <a:pt x="414" y="1126"/>
                </a:lnTo>
                <a:lnTo>
                  <a:pt x="419" y="1127"/>
                </a:lnTo>
                <a:lnTo>
                  <a:pt x="424" y="1126"/>
                </a:lnTo>
                <a:lnTo>
                  <a:pt x="438" y="1123"/>
                </a:lnTo>
                <a:lnTo>
                  <a:pt x="438" y="1123"/>
                </a:lnTo>
                <a:lnTo>
                  <a:pt x="450" y="1120"/>
                </a:lnTo>
                <a:lnTo>
                  <a:pt x="465" y="1113"/>
                </a:lnTo>
                <a:lnTo>
                  <a:pt x="503" y="1099"/>
                </a:lnTo>
                <a:lnTo>
                  <a:pt x="539" y="1084"/>
                </a:lnTo>
                <a:lnTo>
                  <a:pt x="558" y="1076"/>
                </a:lnTo>
                <a:lnTo>
                  <a:pt x="558" y="1076"/>
                </a:lnTo>
                <a:lnTo>
                  <a:pt x="569" y="1075"/>
                </a:lnTo>
                <a:lnTo>
                  <a:pt x="581" y="1074"/>
                </a:lnTo>
                <a:lnTo>
                  <a:pt x="581" y="1074"/>
                </a:lnTo>
                <a:lnTo>
                  <a:pt x="616" y="1077"/>
                </a:lnTo>
                <a:lnTo>
                  <a:pt x="616" y="1077"/>
                </a:lnTo>
                <a:lnTo>
                  <a:pt x="622" y="1082"/>
                </a:lnTo>
                <a:lnTo>
                  <a:pt x="632" y="1090"/>
                </a:lnTo>
                <a:lnTo>
                  <a:pt x="644" y="1097"/>
                </a:lnTo>
                <a:lnTo>
                  <a:pt x="648" y="1100"/>
                </a:lnTo>
                <a:lnTo>
                  <a:pt x="651" y="1100"/>
                </a:lnTo>
                <a:lnTo>
                  <a:pt x="652" y="1099"/>
                </a:lnTo>
                <a:lnTo>
                  <a:pt x="652" y="1099"/>
                </a:lnTo>
                <a:lnTo>
                  <a:pt x="661" y="1090"/>
                </a:lnTo>
                <a:lnTo>
                  <a:pt x="664" y="1084"/>
                </a:lnTo>
                <a:lnTo>
                  <a:pt x="664" y="1084"/>
                </a:lnTo>
                <a:lnTo>
                  <a:pt x="675" y="1087"/>
                </a:lnTo>
                <a:lnTo>
                  <a:pt x="701" y="1092"/>
                </a:lnTo>
                <a:lnTo>
                  <a:pt x="716" y="1095"/>
                </a:lnTo>
                <a:lnTo>
                  <a:pt x="731" y="1096"/>
                </a:lnTo>
                <a:lnTo>
                  <a:pt x="745" y="1096"/>
                </a:lnTo>
                <a:lnTo>
                  <a:pt x="750" y="1095"/>
                </a:lnTo>
                <a:lnTo>
                  <a:pt x="755" y="1094"/>
                </a:lnTo>
                <a:lnTo>
                  <a:pt x="755" y="1094"/>
                </a:lnTo>
                <a:lnTo>
                  <a:pt x="762" y="1090"/>
                </a:lnTo>
                <a:lnTo>
                  <a:pt x="768" y="1084"/>
                </a:lnTo>
                <a:lnTo>
                  <a:pt x="773" y="1077"/>
                </a:lnTo>
                <a:lnTo>
                  <a:pt x="776" y="1070"/>
                </a:lnTo>
                <a:lnTo>
                  <a:pt x="777" y="1061"/>
                </a:lnTo>
                <a:lnTo>
                  <a:pt x="775" y="1051"/>
                </a:lnTo>
                <a:lnTo>
                  <a:pt x="768" y="1040"/>
                </a:lnTo>
                <a:lnTo>
                  <a:pt x="760" y="1029"/>
                </a:lnTo>
                <a:lnTo>
                  <a:pt x="760" y="1029"/>
                </a:lnTo>
                <a:lnTo>
                  <a:pt x="736" y="1006"/>
                </a:lnTo>
                <a:lnTo>
                  <a:pt x="721" y="988"/>
                </a:lnTo>
                <a:lnTo>
                  <a:pt x="721" y="988"/>
                </a:lnTo>
                <a:lnTo>
                  <a:pt x="715" y="981"/>
                </a:lnTo>
                <a:lnTo>
                  <a:pt x="710" y="972"/>
                </a:lnTo>
                <a:lnTo>
                  <a:pt x="704" y="960"/>
                </a:lnTo>
                <a:lnTo>
                  <a:pt x="700" y="954"/>
                </a:lnTo>
                <a:lnTo>
                  <a:pt x="696" y="947"/>
                </a:lnTo>
                <a:lnTo>
                  <a:pt x="692" y="942"/>
                </a:lnTo>
                <a:lnTo>
                  <a:pt x="683" y="938"/>
                </a:lnTo>
                <a:lnTo>
                  <a:pt x="683" y="938"/>
                </a:lnTo>
                <a:lnTo>
                  <a:pt x="648" y="918"/>
                </a:lnTo>
                <a:lnTo>
                  <a:pt x="641" y="914"/>
                </a:lnTo>
                <a:lnTo>
                  <a:pt x="635" y="912"/>
                </a:lnTo>
                <a:lnTo>
                  <a:pt x="630" y="910"/>
                </a:lnTo>
                <a:lnTo>
                  <a:pt x="626" y="912"/>
                </a:lnTo>
                <a:lnTo>
                  <a:pt x="626" y="912"/>
                </a:lnTo>
                <a:lnTo>
                  <a:pt x="620" y="918"/>
                </a:lnTo>
                <a:lnTo>
                  <a:pt x="612" y="924"/>
                </a:lnTo>
                <a:lnTo>
                  <a:pt x="605" y="930"/>
                </a:lnTo>
                <a:lnTo>
                  <a:pt x="602" y="935"/>
                </a:lnTo>
                <a:lnTo>
                  <a:pt x="601" y="939"/>
                </a:lnTo>
                <a:lnTo>
                  <a:pt x="601" y="939"/>
                </a:lnTo>
                <a:lnTo>
                  <a:pt x="601" y="951"/>
                </a:lnTo>
                <a:lnTo>
                  <a:pt x="597" y="970"/>
                </a:lnTo>
                <a:lnTo>
                  <a:pt x="597" y="970"/>
                </a:lnTo>
                <a:lnTo>
                  <a:pt x="590" y="987"/>
                </a:lnTo>
                <a:lnTo>
                  <a:pt x="586" y="997"/>
                </a:lnTo>
                <a:lnTo>
                  <a:pt x="586" y="997"/>
                </a:lnTo>
                <a:lnTo>
                  <a:pt x="585" y="1001"/>
                </a:lnTo>
                <a:lnTo>
                  <a:pt x="586" y="1003"/>
                </a:lnTo>
                <a:lnTo>
                  <a:pt x="586" y="1009"/>
                </a:lnTo>
                <a:lnTo>
                  <a:pt x="585" y="1011"/>
                </a:lnTo>
                <a:lnTo>
                  <a:pt x="582" y="1012"/>
                </a:lnTo>
                <a:lnTo>
                  <a:pt x="578" y="1011"/>
                </a:lnTo>
                <a:lnTo>
                  <a:pt x="570" y="1008"/>
                </a:lnTo>
                <a:lnTo>
                  <a:pt x="570" y="1008"/>
                </a:lnTo>
                <a:lnTo>
                  <a:pt x="544" y="999"/>
                </a:lnTo>
                <a:lnTo>
                  <a:pt x="529" y="996"/>
                </a:lnTo>
                <a:lnTo>
                  <a:pt x="529" y="996"/>
                </a:lnTo>
                <a:lnTo>
                  <a:pt x="521" y="996"/>
                </a:lnTo>
                <a:lnTo>
                  <a:pt x="508" y="996"/>
                </a:lnTo>
                <a:lnTo>
                  <a:pt x="493" y="996"/>
                </a:lnTo>
                <a:lnTo>
                  <a:pt x="507" y="975"/>
                </a:lnTo>
                <a:lnTo>
                  <a:pt x="507" y="975"/>
                </a:lnTo>
                <a:lnTo>
                  <a:pt x="521" y="970"/>
                </a:lnTo>
                <a:lnTo>
                  <a:pt x="530" y="965"/>
                </a:lnTo>
                <a:lnTo>
                  <a:pt x="533" y="962"/>
                </a:lnTo>
                <a:lnTo>
                  <a:pt x="533" y="960"/>
                </a:lnTo>
                <a:lnTo>
                  <a:pt x="533" y="960"/>
                </a:lnTo>
                <a:lnTo>
                  <a:pt x="524" y="925"/>
                </a:lnTo>
                <a:lnTo>
                  <a:pt x="519" y="902"/>
                </a:lnTo>
                <a:lnTo>
                  <a:pt x="517" y="888"/>
                </a:lnTo>
                <a:lnTo>
                  <a:pt x="517" y="888"/>
                </a:lnTo>
                <a:lnTo>
                  <a:pt x="518" y="878"/>
                </a:lnTo>
                <a:lnTo>
                  <a:pt x="521" y="867"/>
                </a:lnTo>
                <a:lnTo>
                  <a:pt x="524" y="857"/>
                </a:lnTo>
                <a:lnTo>
                  <a:pt x="525" y="852"/>
                </a:lnTo>
                <a:lnTo>
                  <a:pt x="525" y="852"/>
                </a:lnTo>
                <a:lnTo>
                  <a:pt x="525" y="851"/>
                </a:lnTo>
                <a:lnTo>
                  <a:pt x="524" y="848"/>
                </a:lnTo>
                <a:lnTo>
                  <a:pt x="523" y="845"/>
                </a:lnTo>
                <a:lnTo>
                  <a:pt x="522" y="842"/>
                </a:lnTo>
                <a:lnTo>
                  <a:pt x="524" y="841"/>
                </a:lnTo>
                <a:lnTo>
                  <a:pt x="528" y="840"/>
                </a:lnTo>
                <a:lnTo>
                  <a:pt x="537" y="840"/>
                </a:lnTo>
                <a:lnTo>
                  <a:pt x="550" y="842"/>
                </a:lnTo>
                <a:lnTo>
                  <a:pt x="550" y="842"/>
                </a:lnTo>
                <a:lnTo>
                  <a:pt x="578" y="848"/>
                </a:lnTo>
                <a:lnTo>
                  <a:pt x="594" y="852"/>
                </a:lnTo>
                <a:lnTo>
                  <a:pt x="607" y="855"/>
                </a:lnTo>
                <a:lnTo>
                  <a:pt x="621" y="856"/>
                </a:lnTo>
                <a:lnTo>
                  <a:pt x="621" y="856"/>
                </a:lnTo>
                <a:lnTo>
                  <a:pt x="630" y="856"/>
                </a:lnTo>
                <a:lnTo>
                  <a:pt x="637" y="855"/>
                </a:lnTo>
                <a:lnTo>
                  <a:pt x="649" y="851"/>
                </a:lnTo>
                <a:lnTo>
                  <a:pt x="658" y="846"/>
                </a:lnTo>
                <a:lnTo>
                  <a:pt x="664" y="841"/>
                </a:lnTo>
                <a:lnTo>
                  <a:pt x="664" y="841"/>
                </a:lnTo>
                <a:lnTo>
                  <a:pt x="674" y="831"/>
                </a:lnTo>
                <a:lnTo>
                  <a:pt x="680" y="826"/>
                </a:lnTo>
                <a:lnTo>
                  <a:pt x="680" y="826"/>
                </a:lnTo>
                <a:lnTo>
                  <a:pt x="704" y="833"/>
                </a:lnTo>
                <a:lnTo>
                  <a:pt x="730" y="841"/>
                </a:lnTo>
                <a:lnTo>
                  <a:pt x="730" y="841"/>
                </a:lnTo>
                <a:lnTo>
                  <a:pt x="748" y="856"/>
                </a:lnTo>
                <a:lnTo>
                  <a:pt x="789" y="887"/>
                </a:lnTo>
                <a:lnTo>
                  <a:pt x="789" y="887"/>
                </a:lnTo>
                <a:lnTo>
                  <a:pt x="813" y="902"/>
                </a:lnTo>
                <a:lnTo>
                  <a:pt x="833" y="913"/>
                </a:lnTo>
                <a:lnTo>
                  <a:pt x="849" y="921"/>
                </a:lnTo>
                <a:lnTo>
                  <a:pt x="861" y="929"/>
                </a:lnTo>
                <a:lnTo>
                  <a:pt x="861" y="929"/>
                </a:lnTo>
                <a:lnTo>
                  <a:pt x="869" y="933"/>
                </a:lnTo>
                <a:lnTo>
                  <a:pt x="871" y="934"/>
                </a:lnTo>
                <a:lnTo>
                  <a:pt x="888" y="949"/>
                </a:lnTo>
                <a:lnTo>
                  <a:pt x="888" y="949"/>
                </a:lnTo>
                <a:lnTo>
                  <a:pt x="907" y="964"/>
                </a:lnTo>
                <a:lnTo>
                  <a:pt x="922" y="975"/>
                </a:lnTo>
                <a:lnTo>
                  <a:pt x="932" y="981"/>
                </a:lnTo>
                <a:lnTo>
                  <a:pt x="936" y="985"/>
                </a:lnTo>
                <a:lnTo>
                  <a:pt x="936" y="985"/>
                </a:lnTo>
                <a:lnTo>
                  <a:pt x="944" y="993"/>
                </a:lnTo>
                <a:lnTo>
                  <a:pt x="963" y="1008"/>
                </a:lnTo>
                <a:lnTo>
                  <a:pt x="984" y="1024"/>
                </a:lnTo>
                <a:lnTo>
                  <a:pt x="997" y="1034"/>
                </a:lnTo>
                <a:lnTo>
                  <a:pt x="997" y="1034"/>
                </a:lnTo>
                <a:lnTo>
                  <a:pt x="1004" y="1035"/>
                </a:lnTo>
                <a:lnTo>
                  <a:pt x="1015" y="1038"/>
                </a:lnTo>
                <a:lnTo>
                  <a:pt x="1045" y="1039"/>
                </a:lnTo>
                <a:lnTo>
                  <a:pt x="1059" y="1039"/>
                </a:lnTo>
                <a:lnTo>
                  <a:pt x="1073" y="1038"/>
                </a:lnTo>
                <a:lnTo>
                  <a:pt x="1083" y="1037"/>
                </a:lnTo>
                <a:lnTo>
                  <a:pt x="1087" y="1034"/>
                </a:lnTo>
                <a:lnTo>
                  <a:pt x="1089" y="1033"/>
                </a:lnTo>
                <a:lnTo>
                  <a:pt x="1089" y="1033"/>
                </a:lnTo>
                <a:lnTo>
                  <a:pt x="1090" y="1028"/>
                </a:lnTo>
                <a:lnTo>
                  <a:pt x="1092" y="1023"/>
                </a:lnTo>
                <a:lnTo>
                  <a:pt x="1093" y="1011"/>
                </a:lnTo>
                <a:lnTo>
                  <a:pt x="1092" y="997"/>
                </a:lnTo>
                <a:lnTo>
                  <a:pt x="1088" y="983"/>
                </a:lnTo>
                <a:lnTo>
                  <a:pt x="1088" y="983"/>
                </a:lnTo>
                <a:lnTo>
                  <a:pt x="1084" y="978"/>
                </a:lnTo>
                <a:lnTo>
                  <a:pt x="1080" y="973"/>
                </a:lnTo>
                <a:lnTo>
                  <a:pt x="1077" y="970"/>
                </a:lnTo>
                <a:lnTo>
                  <a:pt x="1073" y="967"/>
                </a:lnTo>
                <a:lnTo>
                  <a:pt x="1066" y="964"/>
                </a:lnTo>
                <a:lnTo>
                  <a:pt x="1059" y="960"/>
                </a:lnTo>
                <a:lnTo>
                  <a:pt x="1059" y="960"/>
                </a:lnTo>
                <a:lnTo>
                  <a:pt x="1050" y="955"/>
                </a:lnTo>
                <a:lnTo>
                  <a:pt x="1036" y="949"/>
                </a:lnTo>
                <a:lnTo>
                  <a:pt x="1016" y="941"/>
                </a:lnTo>
                <a:lnTo>
                  <a:pt x="968" y="918"/>
                </a:lnTo>
                <a:lnTo>
                  <a:pt x="968" y="918"/>
                </a:lnTo>
                <a:lnTo>
                  <a:pt x="970" y="918"/>
                </a:lnTo>
                <a:lnTo>
                  <a:pt x="974" y="916"/>
                </a:lnTo>
                <a:lnTo>
                  <a:pt x="975" y="915"/>
                </a:lnTo>
                <a:lnTo>
                  <a:pt x="974" y="913"/>
                </a:lnTo>
                <a:lnTo>
                  <a:pt x="971" y="909"/>
                </a:lnTo>
                <a:lnTo>
                  <a:pt x="965" y="904"/>
                </a:lnTo>
                <a:lnTo>
                  <a:pt x="965" y="904"/>
                </a:lnTo>
                <a:lnTo>
                  <a:pt x="948" y="893"/>
                </a:lnTo>
                <a:lnTo>
                  <a:pt x="931" y="883"/>
                </a:lnTo>
                <a:lnTo>
                  <a:pt x="917" y="874"/>
                </a:lnTo>
                <a:lnTo>
                  <a:pt x="912" y="869"/>
                </a:lnTo>
                <a:lnTo>
                  <a:pt x="910" y="866"/>
                </a:lnTo>
                <a:lnTo>
                  <a:pt x="910" y="866"/>
                </a:lnTo>
                <a:lnTo>
                  <a:pt x="907" y="857"/>
                </a:lnTo>
                <a:lnTo>
                  <a:pt x="906" y="848"/>
                </a:lnTo>
                <a:lnTo>
                  <a:pt x="903" y="838"/>
                </a:lnTo>
                <a:lnTo>
                  <a:pt x="901" y="832"/>
                </a:lnTo>
                <a:lnTo>
                  <a:pt x="897" y="826"/>
                </a:lnTo>
                <a:lnTo>
                  <a:pt x="897" y="826"/>
                </a:lnTo>
                <a:lnTo>
                  <a:pt x="886" y="809"/>
                </a:lnTo>
                <a:lnTo>
                  <a:pt x="881" y="803"/>
                </a:lnTo>
                <a:lnTo>
                  <a:pt x="870" y="796"/>
                </a:lnTo>
                <a:lnTo>
                  <a:pt x="870" y="796"/>
                </a:lnTo>
                <a:lnTo>
                  <a:pt x="855" y="786"/>
                </a:lnTo>
                <a:lnTo>
                  <a:pt x="838" y="774"/>
                </a:lnTo>
                <a:lnTo>
                  <a:pt x="822" y="764"/>
                </a:lnTo>
                <a:lnTo>
                  <a:pt x="814" y="760"/>
                </a:lnTo>
                <a:lnTo>
                  <a:pt x="809" y="758"/>
                </a:lnTo>
                <a:lnTo>
                  <a:pt x="809" y="758"/>
                </a:lnTo>
                <a:lnTo>
                  <a:pt x="794" y="753"/>
                </a:lnTo>
                <a:lnTo>
                  <a:pt x="776" y="744"/>
                </a:lnTo>
                <a:lnTo>
                  <a:pt x="752" y="732"/>
                </a:lnTo>
                <a:lnTo>
                  <a:pt x="732" y="720"/>
                </a:lnTo>
                <a:lnTo>
                  <a:pt x="732" y="703"/>
                </a:lnTo>
                <a:lnTo>
                  <a:pt x="732" y="703"/>
                </a:lnTo>
                <a:lnTo>
                  <a:pt x="677" y="660"/>
                </a:lnTo>
                <a:lnTo>
                  <a:pt x="637" y="629"/>
                </a:lnTo>
                <a:lnTo>
                  <a:pt x="623" y="618"/>
                </a:lnTo>
                <a:lnTo>
                  <a:pt x="616" y="612"/>
                </a:lnTo>
                <a:lnTo>
                  <a:pt x="616" y="612"/>
                </a:lnTo>
                <a:lnTo>
                  <a:pt x="615" y="608"/>
                </a:lnTo>
                <a:lnTo>
                  <a:pt x="615" y="606"/>
                </a:lnTo>
                <a:lnTo>
                  <a:pt x="615" y="603"/>
                </a:lnTo>
                <a:lnTo>
                  <a:pt x="616" y="602"/>
                </a:lnTo>
                <a:lnTo>
                  <a:pt x="618" y="599"/>
                </a:lnTo>
                <a:lnTo>
                  <a:pt x="620" y="598"/>
                </a:lnTo>
                <a:lnTo>
                  <a:pt x="620" y="598"/>
                </a:lnTo>
                <a:lnTo>
                  <a:pt x="616" y="588"/>
                </a:lnTo>
                <a:lnTo>
                  <a:pt x="613" y="581"/>
                </a:lnTo>
                <a:lnTo>
                  <a:pt x="610" y="576"/>
                </a:lnTo>
                <a:lnTo>
                  <a:pt x="610" y="576"/>
                </a:lnTo>
                <a:lnTo>
                  <a:pt x="606" y="571"/>
                </a:lnTo>
                <a:lnTo>
                  <a:pt x="600" y="560"/>
                </a:lnTo>
                <a:lnTo>
                  <a:pt x="597" y="554"/>
                </a:lnTo>
                <a:lnTo>
                  <a:pt x="596" y="546"/>
                </a:lnTo>
                <a:lnTo>
                  <a:pt x="595" y="540"/>
                </a:lnTo>
                <a:lnTo>
                  <a:pt x="596" y="535"/>
                </a:lnTo>
                <a:lnTo>
                  <a:pt x="596" y="535"/>
                </a:lnTo>
                <a:lnTo>
                  <a:pt x="607" y="488"/>
                </a:lnTo>
                <a:lnTo>
                  <a:pt x="616" y="452"/>
                </a:lnTo>
                <a:lnTo>
                  <a:pt x="616" y="452"/>
                </a:lnTo>
                <a:lnTo>
                  <a:pt x="621" y="428"/>
                </a:lnTo>
                <a:lnTo>
                  <a:pt x="625" y="406"/>
                </a:lnTo>
                <a:lnTo>
                  <a:pt x="641" y="359"/>
                </a:lnTo>
                <a:lnTo>
                  <a:pt x="667" y="333"/>
                </a:lnTo>
                <a:lnTo>
                  <a:pt x="690" y="334"/>
                </a:lnTo>
                <a:lnTo>
                  <a:pt x="701" y="323"/>
                </a:lnTo>
                <a:lnTo>
                  <a:pt x="794" y="308"/>
                </a:lnTo>
                <a:lnTo>
                  <a:pt x="808" y="301"/>
                </a:lnTo>
                <a:lnTo>
                  <a:pt x="808" y="301"/>
                </a:lnTo>
                <a:lnTo>
                  <a:pt x="839" y="290"/>
                </a:lnTo>
                <a:lnTo>
                  <a:pt x="862" y="280"/>
                </a:lnTo>
                <a:lnTo>
                  <a:pt x="874" y="275"/>
                </a:lnTo>
                <a:lnTo>
                  <a:pt x="880" y="271"/>
                </a:lnTo>
                <a:lnTo>
                  <a:pt x="880" y="271"/>
                </a:lnTo>
                <a:lnTo>
                  <a:pt x="907" y="250"/>
                </a:lnTo>
                <a:lnTo>
                  <a:pt x="926" y="237"/>
                </a:lnTo>
                <a:lnTo>
                  <a:pt x="943" y="237"/>
                </a:lnTo>
                <a:lnTo>
                  <a:pt x="957" y="224"/>
                </a:lnTo>
                <a:lnTo>
                  <a:pt x="958" y="224"/>
                </a:lnTo>
                <a:lnTo>
                  <a:pt x="958" y="224"/>
                </a:lnTo>
                <a:lnTo>
                  <a:pt x="962" y="237"/>
                </a:lnTo>
                <a:lnTo>
                  <a:pt x="969" y="248"/>
                </a:lnTo>
                <a:lnTo>
                  <a:pt x="978" y="259"/>
                </a:lnTo>
                <a:lnTo>
                  <a:pt x="988" y="267"/>
                </a:lnTo>
                <a:lnTo>
                  <a:pt x="999" y="275"/>
                </a:lnTo>
                <a:lnTo>
                  <a:pt x="1011" y="281"/>
                </a:lnTo>
                <a:lnTo>
                  <a:pt x="1025" y="285"/>
                </a:lnTo>
                <a:lnTo>
                  <a:pt x="1038" y="285"/>
                </a:lnTo>
                <a:lnTo>
                  <a:pt x="1038" y="285"/>
                </a:lnTo>
                <a:lnTo>
                  <a:pt x="1047" y="285"/>
                </a:lnTo>
                <a:lnTo>
                  <a:pt x="1056" y="284"/>
                </a:lnTo>
                <a:lnTo>
                  <a:pt x="1063" y="281"/>
                </a:lnTo>
                <a:lnTo>
                  <a:pt x="1072" y="279"/>
                </a:lnTo>
                <a:lnTo>
                  <a:pt x="1079" y="275"/>
                </a:lnTo>
                <a:lnTo>
                  <a:pt x="1085" y="271"/>
                </a:lnTo>
                <a:lnTo>
                  <a:pt x="1092" y="266"/>
                </a:lnTo>
                <a:lnTo>
                  <a:pt x="1098" y="261"/>
                </a:lnTo>
                <a:lnTo>
                  <a:pt x="1104" y="255"/>
                </a:lnTo>
                <a:lnTo>
                  <a:pt x="1109" y="248"/>
                </a:lnTo>
                <a:lnTo>
                  <a:pt x="1113" y="241"/>
                </a:lnTo>
                <a:lnTo>
                  <a:pt x="1116" y="234"/>
                </a:lnTo>
                <a:lnTo>
                  <a:pt x="1119" y="227"/>
                </a:lnTo>
                <a:lnTo>
                  <a:pt x="1121" y="218"/>
                </a:lnTo>
                <a:lnTo>
                  <a:pt x="1123" y="209"/>
                </a:lnTo>
                <a:lnTo>
                  <a:pt x="1123" y="201"/>
                </a:lnTo>
                <a:lnTo>
                  <a:pt x="1123" y="201"/>
                </a:lnTo>
                <a:lnTo>
                  <a:pt x="1123" y="192"/>
                </a:lnTo>
                <a:lnTo>
                  <a:pt x="1121" y="185"/>
                </a:lnTo>
                <a:lnTo>
                  <a:pt x="1119" y="176"/>
                </a:lnTo>
                <a:lnTo>
                  <a:pt x="1116" y="168"/>
                </a:lnTo>
                <a:lnTo>
                  <a:pt x="1113" y="161"/>
                </a:lnTo>
                <a:lnTo>
                  <a:pt x="1109" y="154"/>
                </a:lnTo>
                <a:lnTo>
                  <a:pt x="1104" y="147"/>
                </a:lnTo>
                <a:lnTo>
                  <a:pt x="1098" y="141"/>
                </a:lnTo>
                <a:lnTo>
                  <a:pt x="1092" y="136"/>
                </a:lnTo>
                <a:lnTo>
                  <a:pt x="1085" y="131"/>
                </a:lnTo>
                <a:lnTo>
                  <a:pt x="1079" y="128"/>
                </a:lnTo>
                <a:lnTo>
                  <a:pt x="1072" y="124"/>
                </a:lnTo>
                <a:lnTo>
                  <a:pt x="1063" y="120"/>
                </a:lnTo>
                <a:lnTo>
                  <a:pt x="1056" y="119"/>
                </a:lnTo>
                <a:lnTo>
                  <a:pt x="1047" y="118"/>
                </a:lnTo>
                <a:lnTo>
                  <a:pt x="1038" y="116"/>
                </a:lnTo>
                <a:lnTo>
                  <a:pt x="1038" y="116"/>
                </a:lnTo>
                <a:lnTo>
                  <a:pt x="1032" y="118"/>
                </a:lnTo>
                <a:lnTo>
                  <a:pt x="1032" y="118"/>
                </a:lnTo>
                <a:lnTo>
                  <a:pt x="1026" y="114"/>
                </a:lnTo>
                <a:lnTo>
                  <a:pt x="1019" y="113"/>
                </a:lnTo>
                <a:lnTo>
                  <a:pt x="1007" y="110"/>
                </a:lnTo>
                <a:lnTo>
                  <a:pt x="1007" y="110"/>
                </a:lnTo>
                <a:lnTo>
                  <a:pt x="999" y="111"/>
                </a:lnTo>
                <a:lnTo>
                  <a:pt x="991" y="114"/>
                </a:lnTo>
                <a:lnTo>
                  <a:pt x="984" y="116"/>
                </a:lnTo>
                <a:lnTo>
                  <a:pt x="979" y="119"/>
                </a:lnTo>
                <a:lnTo>
                  <a:pt x="979" y="119"/>
                </a:lnTo>
                <a:lnTo>
                  <a:pt x="975" y="123"/>
                </a:lnTo>
                <a:lnTo>
                  <a:pt x="971" y="128"/>
                </a:lnTo>
                <a:lnTo>
                  <a:pt x="969" y="131"/>
                </a:lnTo>
                <a:lnTo>
                  <a:pt x="965" y="135"/>
                </a:lnTo>
                <a:lnTo>
                  <a:pt x="965" y="135"/>
                </a:lnTo>
                <a:lnTo>
                  <a:pt x="948" y="151"/>
                </a:lnTo>
                <a:lnTo>
                  <a:pt x="939" y="161"/>
                </a:lnTo>
                <a:lnTo>
                  <a:pt x="936" y="166"/>
                </a:lnTo>
                <a:lnTo>
                  <a:pt x="934" y="168"/>
                </a:lnTo>
                <a:lnTo>
                  <a:pt x="934" y="168"/>
                </a:lnTo>
                <a:lnTo>
                  <a:pt x="934" y="173"/>
                </a:lnTo>
                <a:lnTo>
                  <a:pt x="932" y="180"/>
                </a:lnTo>
                <a:lnTo>
                  <a:pt x="929" y="188"/>
                </a:lnTo>
                <a:lnTo>
                  <a:pt x="885" y="197"/>
                </a:lnTo>
                <a:lnTo>
                  <a:pt x="885" y="197"/>
                </a:lnTo>
                <a:lnTo>
                  <a:pt x="876" y="199"/>
                </a:lnTo>
                <a:lnTo>
                  <a:pt x="869" y="201"/>
                </a:lnTo>
                <a:lnTo>
                  <a:pt x="861" y="202"/>
                </a:lnTo>
                <a:lnTo>
                  <a:pt x="861" y="202"/>
                </a:lnTo>
                <a:lnTo>
                  <a:pt x="855" y="203"/>
                </a:lnTo>
                <a:lnTo>
                  <a:pt x="848" y="203"/>
                </a:lnTo>
                <a:lnTo>
                  <a:pt x="838" y="204"/>
                </a:lnTo>
                <a:lnTo>
                  <a:pt x="831" y="207"/>
                </a:lnTo>
                <a:lnTo>
                  <a:pt x="824" y="209"/>
                </a:lnTo>
                <a:lnTo>
                  <a:pt x="824" y="209"/>
                </a:lnTo>
                <a:lnTo>
                  <a:pt x="814" y="213"/>
                </a:lnTo>
                <a:lnTo>
                  <a:pt x="802" y="217"/>
                </a:lnTo>
                <a:lnTo>
                  <a:pt x="775" y="223"/>
                </a:lnTo>
                <a:lnTo>
                  <a:pt x="742" y="229"/>
                </a:lnTo>
                <a:lnTo>
                  <a:pt x="722" y="222"/>
                </a:lnTo>
                <a:lnTo>
                  <a:pt x="722" y="222"/>
                </a:lnTo>
                <a:lnTo>
                  <a:pt x="722" y="219"/>
                </a:lnTo>
                <a:lnTo>
                  <a:pt x="721" y="217"/>
                </a:lnTo>
                <a:lnTo>
                  <a:pt x="720" y="215"/>
                </a:lnTo>
                <a:lnTo>
                  <a:pt x="720" y="215"/>
                </a:lnTo>
                <a:lnTo>
                  <a:pt x="696" y="211"/>
                </a:lnTo>
                <a:lnTo>
                  <a:pt x="679" y="208"/>
                </a:lnTo>
                <a:lnTo>
                  <a:pt x="669" y="206"/>
                </a:lnTo>
                <a:lnTo>
                  <a:pt x="669" y="206"/>
                </a:lnTo>
                <a:lnTo>
                  <a:pt x="620" y="199"/>
                </a:lnTo>
                <a:lnTo>
                  <a:pt x="574" y="193"/>
                </a:lnTo>
                <a:lnTo>
                  <a:pt x="574" y="193"/>
                </a:lnTo>
                <a:lnTo>
                  <a:pt x="559" y="182"/>
                </a:lnTo>
                <a:lnTo>
                  <a:pt x="544" y="172"/>
                </a:lnTo>
                <a:lnTo>
                  <a:pt x="544" y="172"/>
                </a:lnTo>
                <a:lnTo>
                  <a:pt x="553" y="163"/>
                </a:lnTo>
                <a:lnTo>
                  <a:pt x="561" y="154"/>
                </a:lnTo>
                <a:lnTo>
                  <a:pt x="561" y="154"/>
                </a:lnTo>
                <a:lnTo>
                  <a:pt x="569" y="137"/>
                </a:lnTo>
                <a:lnTo>
                  <a:pt x="576" y="120"/>
                </a:lnTo>
                <a:lnTo>
                  <a:pt x="576" y="120"/>
                </a:lnTo>
                <a:lnTo>
                  <a:pt x="576" y="111"/>
                </a:lnTo>
                <a:lnTo>
                  <a:pt x="575" y="98"/>
                </a:lnTo>
                <a:lnTo>
                  <a:pt x="574" y="76"/>
                </a:lnTo>
                <a:lnTo>
                  <a:pt x="574" y="76"/>
                </a:lnTo>
                <a:lnTo>
                  <a:pt x="574" y="66"/>
                </a:lnTo>
                <a:lnTo>
                  <a:pt x="575" y="56"/>
                </a:lnTo>
                <a:lnTo>
                  <a:pt x="575" y="56"/>
                </a:lnTo>
                <a:lnTo>
                  <a:pt x="575" y="42"/>
                </a:lnTo>
                <a:lnTo>
                  <a:pt x="574" y="35"/>
                </a:lnTo>
                <a:lnTo>
                  <a:pt x="573" y="27"/>
                </a:lnTo>
                <a:lnTo>
                  <a:pt x="573" y="27"/>
                </a:lnTo>
                <a:lnTo>
                  <a:pt x="564" y="16"/>
                </a:lnTo>
                <a:lnTo>
                  <a:pt x="559" y="11"/>
                </a:lnTo>
                <a:lnTo>
                  <a:pt x="555" y="7"/>
                </a:lnTo>
                <a:lnTo>
                  <a:pt x="555" y="7"/>
                </a:lnTo>
                <a:lnTo>
                  <a:pt x="540" y="0"/>
                </a:lnTo>
                <a:lnTo>
                  <a:pt x="540" y="0"/>
                </a:lnTo>
                <a:lnTo>
                  <a:pt x="535" y="1"/>
                </a:lnTo>
                <a:lnTo>
                  <a:pt x="530" y="2"/>
                </a:lnTo>
                <a:lnTo>
                  <a:pt x="523" y="2"/>
                </a:lnTo>
                <a:lnTo>
                  <a:pt x="523" y="2"/>
                </a:lnTo>
                <a:lnTo>
                  <a:pt x="512" y="1"/>
                </a:lnTo>
                <a:lnTo>
                  <a:pt x="507" y="2"/>
                </a:lnTo>
                <a:lnTo>
                  <a:pt x="507" y="2"/>
                </a:lnTo>
                <a:lnTo>
                  <a:pt x="502" y="2"/>
                </a:lnTo>
                <a:lnTo>
                  <a:pt x="501" y="4"/>
                </a:lnTo>
                <a:lnTo>
                  <a:pt x="499" y="6"/>
                </a:lnTo>
                <a:lnTo>
                  <a:pt x="499" y="6"/>
                </a:lnTo>
                <a:lnTo>
                  <a:pt x="497" y="9"/>
                </a:lnTo>
                <a:lnTo>
                  <a:pt x="495" y="10"/>
                </a:lnTo>
                <a:lnTo>
                  <a:pt x="490" y="11"/>
                </a:lnTo>
                <a:lnTo>
                  <a:pt x="480" y="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EFBBC90E-AB40-45A5-942C-551531FDEDAA}"/>
              </a:ext>
            </a:extLst>
          </p:cNvPr>
          <p:cNvSpPr>
            <a:spLocks/>
          </p:cNvSpPr>
          <p:nvPr/>
        </p:nvSpPr>
        <p:spPr bwMode="auto">
          <a:xfrm>
            <a:off x="7010279" y="868478"/>
            <a:ext cx="1840975" cy="2611403"/>
          </a:xfrm>
          <a:custGeom>
            <a:avLst/>
            <a:gdLst>
              <a:gd name="T0" fmla="*/ 779 w 1006"/>
              <a:gd name="T1" fmla="*/ 330 h 1427"/>
              <a:gd name="T2" fmla="*/ 765 w 1006"/>
              <a:gd name="T3" fmla="*/ 358 h 1427"/>
              <a:gd name="T4" fmla="*/ 758 w 1006"/>
              <a:gd name="T5" fmla="*/ 371 h 1427"/>
              <a:gd name="T6" fmla="*/ 755 w 1006"/>
              <a:gd name="T7" fmla="*/ 390 h 1427"/>
              <a:gd name="T8" fmla="*/ 724 w 1006"/>
              <a:gd name="T9" fmla="*/ 405 h 1427"/>
              <a:gd name="T10" fmla="*/ 714 w 1006"/>
              <a:gd name="T11" fmla="*/ 463 h 1427"/>
              <a:gd name="T12" fmla="*/ 735 w 1006"/>
              <a:gd name="T13" fmla="*/ 711 h 1427"/>
              <a:gd name="T14" fmla="*/ 830 w 1006"/>
              <a:gd name="T15" fmla="*/ 695 h 1427"/>
              <a:gd name="T16" fmla="*/ 908 w 1006"/>
              <a:gd name="T17" fmla="*/ 689 h 1427"/>
              <a:gd name="T18" fmla="*/ 911 w 1006"/>
              <a:gd name="T19" fmla="*/ 706 h 1427"/>
              <a:gd name="T20" fmla="*/ 868 w 1006"/>
              <a:gd name="T21" fmla="*/ 728 h 1427"/>
              <a:gd name="T22" fmla="*/ 842 w 1006"/>
              <a:gd name="T23" fmla="*/ 754 h 1427"/>
              <a:gd name="T24" fmla="*/ 786 w 1006"/>
              <a:gd name="T25" fmla="*/ 754 h 1427"/>
              <a:gd name="T26" fmla="*/ 675 w 1006"/>
              <a:gd name="T27" fmla="*/ 782 h 1427"/>
              <a:gd name="T28" fmla="*/ 625 w 1006"/>
              <a:gd name="T29" fmla="*/ 777 h 1427"/>
              <a:gd name="T30" fmla="*/ 597 w 1006"/>
              <a:gd name="T31" fmla="*/ 806 h 1427"/>
              <a:gd name="T32" fmla="*/ 620 w 1006"/>
              <a:gd name="T33" fmla="*/ 876 h 1427"/>
              <a:gd name="T34" fmla="*/ 665 w 1006"/>
              <a:gd name="T35" fmla="*/ 971 h 1427"/>
              <a:gd name="T36" fmla="*/ 779 w 1006"/>
              <a:gd name="T37" fmla="*/ 1219 h 1427"/>
              <a:gd name="T38" fmla="*/ 854 w 1006"/>
              <a:gd name="T39" fmla="*/ 1328 h 1427"/>
              <a:gd name="T40" fmla="*/ 869 w 1006"/>
              <a:gd name="T41" fmla="*/ 1320 h 1427"/>
              <a:gd name="T42" fmla="*/ 901 w 1006"/>
              <a:gd name="T43" fmla="*/ 1349 h 1427"/>
              <a:gd name="T44" fmla="*/ 994 w 1006"/>
              <a:gd name="T45" fmla="*/ 1397 h 1427"/>
              <a:gd name="T46" fmla="*/ 919 w 1006"/>
              <a:gd name="T47" fmla="*/ 1418 h 1427"/>
              <a:gd name="T48" fmla="*/ 805 w 1006"/>
              <a:gd name="T49" fmla="*/ 1426 h 1427"/>
              <a:gd name="T50" fmla="*/ 775 w 1006"/>
              <a:gd name="T51" fmla="*/ 1371 h 1427"/>
              <a:gd name="T52" fmla="*/ 729 w 1006"/>
              <a:gd name="T53" fmla="*/ 1283 h 1427"/>
              <a:gd name="T54" fmla="*/ 615 w 1006"/>
              <a:gd name="T55" fmla="*/ 1102 h 1427"/>
              <a:gd name="T56" fmla="*/ 504 w 1006"/>
              <a:gd name="T57" fmla="*/ 994 h 1427"/>
              <a:gd name="T58" fmla="*/ 436 w 1006"/>
              <a:gd name="T59" fmla="*/ 975 h 1427"/>
              <a:gd name="T60" fmla="*/ 184 w 1006"/>
              <a:gd name="T61" fmla="*/ 1136 h 1427"/>
              <a:gd name="T62" fmla="*/ 99 w 1006"/>
              <a:gd name="T63" fmla="*/ 1261 h 1427"/>
              <a:gd name="T64" fmla="*/ 142 w 1006"/>
              <a:gd name="T65" fmla="*/ 1365 h 1427"/>
              <a:gd name="T66" fmla="*/ 91 w 1006"/>
              <a:gd name="T67" fmla="*/ 1366 h 1427"/>
              <a:gd name="T68" fmla="*/ 23 w 1006"/>
              <a:gd name="T69" fmla="*/ 1306 h 1427"/>
              <a:gd name="T70" fmla="*/ 8 w 1006"/>
              <a:gd name="T71" fmla="*/ 1251 h 1427"/>
              <a:gd name="T72" fmla="*/ 93 w 1006"/>
              <a:gd name="T73" fmla="*/ 1166 h 1427"/>
              <a:gd name="T74" fmla="*/ 153 w 1006"/>
              <a:gd name="T75" fmla="*/ 1076 h 1427"/>
              <a:gd name="T76" fmla="*/ 311 w 1006"/>
              <a:gd name="T77" fmla="*/ 877 h 1427"/>
              <a:gd name="T78" fmla="*/ 324 w 1006"/>
              <a:gd name="T79" fmla="*/ 795 h 1427"/>
              <a:gd name="T80" fmla="*/ 392 w 1006"/>
              <a:gd name="T81" fmla="*/ 710 h 1427"/>
              <a:gd name="T82" fmla="*/ 480 w 1006"/>
              <a:gd name="T83" fmla="*/ 566 h 1427"/>
              <a:gd name="T84" fmla="*/ 480 w 1006"/>
              <a:gd name="T85" fmla="*/ 423 h 1427"/>
              <a:gd name="T86" fmla="*/ 469 w 1006"/>
              <a:gd name="T87" fmla="*/ 286 h 1427"/>
              <a:gd name="T88" fmla="*/ 389 w 1006"/>
              <a:gd name="T89" fmla="*/ 180 h 1427"/>
              <a:gd name="T90" fmla="*/ 311 w 1006"/>
              <a:gd name="T91" fmla="*/ 166 h 1427"/>
              <a:gd name="T92" fmla="*/ 255 w 1006"/>
              <a:gd name="T93" fmla="*/ 128 h 1427"/>
              <a:gd name="T94" fmla="*/ 239 w 1006"/>
              <a:gd name="T95" fmla="*/ 46 h 1427"/>
              <a:gd name="T96" fmla="*/ 314 w 1006"/>
              <a:gd name="T97" fmla="*/ 0 h 1427"/>
              <a:gd name="T98" fmla="*/ 381 w 1006"/>
              <a:gd name="T99" fmla="*/ 75 h 1427"/>
              <a:gd name="T100" fmla="*/ 428 w 1006"/>
              <a:gd name="T101" fmla="*/ 114 h 1427"/>
              <a:gd name="T102" fmla="*/ 504 w 1006"/>
              <a:gd name="T103" fmla="*/ 196 h 1427"/>
              <a:gd name="T104" fmla="*/ 546 w 1006"/>
              <a:gd name="T105" fmla="*/ 231 h 1427"/>
              <a:gd name="T106" fmla="*/ 568 w 1006"/>
              <a:gd name="T107" fmla="*/ 258 h 1427"/>
              <a:gd name="T108" fmla="*/ 608 w 1006"/>
              <a:gd name="T109" fmla="*/ 214 h 1427"/>
              <a:gd name="T110" fmla="*/ 641 w 1006"/>
              <a:gd name="T111" fmla="*/ 193 h 1427"/>
              <a:gd name="T112" fmla="*/ 705 w 1006"/>
              <a:gd name="T113" fmla="*/ 192 h 1427"/>
              <a:gd name="T114" fmla="*/ 717 w 1006"/>
              <a:gd name="T115" fmla="*/ 193 h 1427"/>
              <a:gd name="T116" fmla="*/ 732 w 1006"/>
              <a:gd name="T117" fmla="*/ 202 h 1427"/>
              <a:gd name="T118" fmla="*/ 740 w 1006"/>
              <a:gd name="T119" fmla="*/ 213 h 1427"/>
              <a:gd name="T120" fmla="*/ 750 w 1006"/>
              <a:gd name="T121" fmla="*/ 223 h 1427"/>
              <a:gd name="T122" fmla="*/ 744 w 1006"/>
              <a:gd name="T123" fmla="*/ 245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06" h="1427">
                <a:moveTo>
                  <a:pt x="753" y="273"/>
                </a:moveTo>
                <a:lnTo>
                  <a:pt x="753" y="273"/>
                </a:lnTo>
                <a:lnTo>
                  <a:pt x="754" y="281"/>
                </a:lnTo>
                <a:lnTo>
                  <a:pt x="755" y="294"/>
                </a:lnTo>
                <a:lnTo>
                  <a:pt x="757" y="305"/>
                </a:lnTo>
                <a:lnTo>
                  <a:pt x="759" y="310"/>
                </a:lnTo>
                <a:lnTo>
                  <a:pt x="759" y="310"/>
                </a:lnTo>
                <a:lnTo>
                  <a:pt x="771" y="322"/>
                </a:lnTo>
                <a:lnTo>
                  <a:pt x="779" y="330"/>
                </a:lnTo>
                <a:lnTo>
                  <a:pt x="781" y="333"/>
                </a:lnTo>
                <a:lnTo>
                  <a:pt x="781" y="336"/>
                </a:lnTo>
                <a:lnTo>
                  <a:pt x="781" y="336"/>
                </a:lnTo>
                <a:lnTo>
                  <a:pt x="778" y="341"/>
                </a:lnTo>
                <a:lnTo>
                  <a:pt x="773" y="345"/>
                </a:lnTo>
                <a:lnTo>
                  <a:pt x="766" y="349"/>
                </a:lnTo>
                <a:lnTo>
                  <a:pt x="766" y="349"/>
                </a:lnTo>
                <a:lnTo>
                  <a:pt x="765" y="354"/>
                </a:lnTo>
                <a:lnTo>
                  <a:pt x="765" y="358"/>
                </a:lnTo>
                <a:lnTo>
                  <a:pt x="764" y="359"/>
                </a:lnTo>
                <a:lnTo>
                  <a:pt x="763" y="359"/>
                </a:lnTo>
                <a:lnTo>
                  <a:pt x="763" y="359"/>
                </a:lnTo>
                <a:lnTo>
                  <a:pt x="760" y="359"/>
                </a:lnTo>
                <a:lnTo>
                  <a:pt x="758" y="361"/>
                </a:lnTo>
                <a:lnTo>
                  <a:pt x="757" y="363"/>
                </a:lnTo>
                <a:lnTo>
                  <a:pt x="755" y="367"/>
                </a:lnTo>
                <a:lnTo>
                  <a:pt x="755" y="367"/>
                </a:lnTo>
                <a:lnTo>
                  <a:pt x="758" y="371"/>
                </a:lnTo>
                <a:lnTo>
                  <a:pt x="760" y="373"/>
                </a:lnTo>
                <a:lnTo>
                  <a:pt x="763" y="374"/>
                </a:lnTo>
                <a:lnTo>
                  <a:pt x="763" y="377"/>
                </a:lnTo>
                <a:lnTo>
                  <a:pt x="763" y="377"/>
                </a:lnTo>
                <a:lnTo>
                  <a:pt x="763" y="380"/>
                </a:lnTo>
                <a:lnTo>
                  <a:pt x="760" y="384"/>
                </a:lnTo>
                <a:lnTo>
                  <a:pt x="760" y="384"/>
                </a:lnTo>
                <a:lnTo>
                  <a:pt x="755" y="390"/>
                </a:lnTo>
                <a:lnTo>
                  <a:pt x="755" y="390"/>
                </a:lnTo>
                <a:lnTo>
                  <a:pt x="755" y="392"/>
                </a:lnTo>
                <a:lnTo>
                  <a:pt x="755" y="393"/>
                </a:lnTo>
                <a:lnTo>
                  <a:pt x="754" y="394"/>
                </a:lnTo>
                <a:lnTo>
                  <a:pt x="745" y="398"/>
                </a:lnTo>
                <a:lnTo>
                  <a:pt x="745" y="398"/>
                </a:lnTo>
                <a:lnTo>
                  <a:pt x="737" y="401"/>
                </a:lnTo>
                <a:lnTo>
                  <a:pt x="732" y="403"/>
                </a:lnTo>
                <a:lnTo>
                  <a:pt x="728" y="403"/>
                </a:lnTo>
                <a:lnTo>
                  <a:pt x="724" y="405"/>
                </a:lnTo>
                <a:lnTo>
                  <a:pt x="724" y="405"/>
                </a:lnTo>
                <a:lnTo>
                  <a:pt x="717" y="411"/>
                </a:lnTo>
                <a:lnTo>
                  <a:pt x="708" y="420"/>
                </a:lnTo>
                <a:lnTo>
                  <a:pt x="702" y="429"/>
                </a:lnTo>
                <a:lnTo>
                  <a:pt x="700" y="432"/>
                </a:lnTo>
                <a:lnTo>
                  <a:pt x="700" y="432"/>
                </a:lnTo>
                <a:lnTo>
                  <a:pt x="702" y="437"/>
                </a:lnTo>
                <a:lnTo>
                  <a:pt x="708" y="450"/>
                </a:lnTo>
                <a:lnTo>
                  <a:pt x="714" y="463"/>
                </a:lnTo>
                <a:lnTo>
                  <a:pt x="718" y="477"/>
                </a:lnTo>
                <a:lnTo>
                  <a:pt x="718" y="477"/>
                </a:lnTo>
                <a:lnTo>
                  <a:pt x="721" y="491"/>
                </a:lnTo>
                <a:lnTo>
                  <a:pt x="722" y="504"/>
                </a:lnTo>
                <a:lnTo>
                  <a:pt x="722" y="504"/>
                </a:lnTo>
                <a:lnTo>
                  <a:pt x="727" y="654"/>
                </a:lnTo>
                <a:lnTo>
                  <a:pt x="727" y="654"/>
                </a:lnTo>
                <a:lnTo>
                  <a:pt x="732" y="690"/>
                </a:lnTo>
                <a:lnTo>
                  <a:pt x="735" y="711"/>
                </a:lnTo>
                <a:lnTo>
                  <a:pt x="737" y="717"/>
                </a:lnTo>
                <a:lnTo>
                  <a:pt x="738" y="720"/>
                </a:lnTo>
                <a:lnTo>
                  <a:pt x="738" y="720"/>
                </a:lnTo>
                <a:lnTo>
                  <a:pt x="773" y="717"/>
                </a:lnTo>
                <a:lnTo>
                  <a:pt x="797" y="715"/>
                </a:lnTo>
                <a:lnTo>
                  <a:pt x="806" y="714"/>
                </a:lnTo>
                <a:lnTo>
                  <a:pt x="811" y="711"/>
                </a:lnTo>
                <a:lnTo>
                  <a:pt x="811" y="711"/>
                </a:lnTo>
                <a:lnTo>
                  <a:pt x="830" y="695"/>
                </a:lnTo>
                <a:lnTo>
                  <a:pt x="843" y="684"/>
                </a:lnTo>
                <a:lnTo>
                  <a:pt x="873" y="676"/>
                </a:lnTo>
                <a:lnTo>
                  <a:pt x="873" y="676"/>
                </a:lnTo>
                <a:lnTo>
                  <a:pt x="879" y="678"/>
                </a:lnTo>
                <a:lnTo>
                  <a:pt x="884" y="678"/>
                </a:lnTo>
                <a:lnTo>
                  <a:pt x="889" y="680"/>
                </a:lnTo>
                <a:lnTo>
                  <a:pt x="889" y="680"/>
                </a:lnTo>
                <a:lnTo>
                  <a:pt x="903" y="685"/>
                </a:lnTo>
                <a:lnTo>
                  <a:pt x="908" y="689"/>
                </a:lnTo>
                <a:lnTo>
                  <a:pt x="909" y="690"/>
                </a:lnTo>
                <a:lnTo>
                  <a:pt x="909" y="691"/>
                </a:lnTo>
                <a:lnTo>
                  <a:pt x="909" y="691"/>
                </a:lnTo>
                <a:lnTo>
                  <a:pt x="904" y="695"/>
                </a:lnTo>
                <a:lnTo>
                  <a:pt x="901" y="696"/>
                </a:lnTo>
                <a:lnTo>
                  <a:pt x="901" y="696"/>
                </a:lnTo>
                <a:lnTo>
                  <a:pt x="908" y="701"/>
                </a:lnTo>
                <a:lnTo>
                  <a:pt x="910" y="705"/>
                </a:lnTo>
                <a:lnTo>
                  <a:pt x="911" y="706"/>
                </a:lnTo>
                <a:lnTo>
                  <a:pt x="910" y="709"/>
                </a:lnTo>
                <a:lnTo>
                  <a:pt x="910" y="709"/>
                </a:lnTo>
                <a:lnTo>
                  <a:pt x="905" y="710"/>
                </a:lnTo>
                <a:lnTo>
                  <a:pt x="899" y="711"/>
                </a:lnTo>
                <a:lnTo>
                  <a:pt x="889" y="711"/>
                </a:lnTo>
                <a:lnTo>
                  <a:pt x="884" y="712"/>
                </a:lnTo>
                <a:lnTo>
                  <a:pt x="866" y="727"/>
                </a:lnTo>
                <a:lnTo>
                  <a:pt x="866" y="727"/>
                </a:lnTo>
                <a:lnTo>
                  <a:pt x="868" y="728"/>
                </a:lnTo>
                <a:lnTo>
                  <a:pt x="871" y="731"/>
                </a:lnTo>
                <a:lnTo>
                  <a:pt x="872" y="732"/>
                </a:lnTo>
                <a:lnTo>
                  <a:pt x="872" y="735"/>
                </a:lnTo>
                <a:lnTo>
                  <a:pt x="871" y="737"/>
                </a:lnTo>
                <a:lnTo>
                  <a:pt x="867" y="741"/>
                </a:lnTo>
                <a:lnTo>
                  <a:pt x="867" y="741"/>
                </a:lnTo>
                <a:lnTo>
                  <a:pt x="852" y="751"/>
                </a:lnTo>
                <a:lnTo>
                  <a:pt x="846" y="754"/>
                </a:lnTo>
                <a:lnTo>
                  <a:pt x="842" y="754"/>
                </a:lnTo>
                <a:lnTo>
                  <a:pt x="842" y="754"/>
                </a:lnTo>
                <a:lnTo>
                  <a:pt x="832" y="752"/>
                </a:lnTo>
                <a:lnTo>
                  <a:pt x="825" y="751"/>
                </a:lnTo>
                <a:lnTo>
                  <a:pt x="825" y="751"/>
                </a:lnTo>
                <a:lnTo>
                  <a:pt x="821" y="751"/>
                </a:lnTo>
                <a:lnTo>
                  <a:pt x="816" y="751"/>
                </a:lnTo>
                <a:lnTo>
                  <a:pt x="806" y="751"/>
                </a:lnTo>
                <a:lnTo>
                  <a:pt x="806" y="751"/>
                </a:lnTo>
                <a:lnTo>
                  <a:pt x="786" y="754"/>
                </a:lnTo>
                <a:lnTo>
                  <a:pt x="758" y="762"/>
                </a:lnTo>
                <a:lnTo>
                  <a:pt x="729" y="769"/>
                </a:lnTo>
                <a:lnTo>
                  <a:pt x="709" y="777"/>
                </a:lnTo>
                <a:lnTo>
                  <a:pt x="709" y="777"/>
                </a:lnTo>
                <a:lnTo>
                  <a:pt x="698" y="780"/>
                </a:lnTo>
                <a:lnTo>
                  <a:pt x="687" y="783"/>
                </a:lnTo>
                <a:lnTo>
                  <a:pt x="680" y="784"/>
                </a:lnTo>
                <a:lnTo>
                  <a:pt x="675" y="782"/>
                </a:lnTo>
                <a:lnTo>
                  <a:pt x="675" y="782"/>
                </a:lnTo>
                <a:lnTo>
                  <a:pt x="669" y="777"/>
                </a:lnTo>
                <a:lnTo>
                  <a:pt x="665" y="776"/>
                </a:lnTo>
                <a:lnTo>
                  <a:pt x="664" y="773"/>
                </a:lnTo>
                <a:lnTo>
                  <a:pt x="664" y="773"/>
                </a:lnTo>
                <a:lnTo>
                  <a:pt x="654" y="759"/>
                </a:lnTo>
                <a:lnTo>
                  <a:pt x="644" y="747"/>
                </a:lnTo>
                <a:lnTo>
                  <a:pt x="644" y="747"/>
                </a:lnTo>
                <a:lnTo>
                  <a:pt x="635" y="761"/>
                </a:lnTo>
                <a:lnTo>
                  <a:pt x="625" y="777"/>
                </a:lnTo>
                <a:lnTo>
                  <a:pt x="625" y="777"/>
                </a:lnTo>
                <a:lnTo>
                  <a:pt x="619" y="780"/>
                </a:lnTo>
                <a:lnTo>
                  <a:pt x="615" y="784"/>
                </a:lnTo>
                <a:lnTo>
                  <a:pt x="610" y="789"/>
                </a:lnTo>
                <a:lnTo>
                  <a:pt x="610" y="789"/>
                </a:lnTo>
                <a:lnTo>
                  <a:pt x="605" y="795"/>
                </a:lnTo>
                <a:lnTo>
                  <a:pt x="600" y="798"/>
                </a:lnTo>
                <a:lnTo>
                  <a:pt x="598" y="802"/>
                </a:lnTo>
                <a:lnTo>
                  <a:pt x="597" y="806"/>
                </a:lnTo>
                <a:lnTo>
                  <a:pt x="597" y="806"/>
                </a:lnTo>
                <a:lnTo>
                  <a:pt x="596" y="820"/>
                </a:lnTo>
                <a:lnTo>
                  <a:pt x="597" y="832"/>
                </a:lnTo>
                <a:lnTo>
                  <a:pt x="597" y="832"/>
                </a:lnTo>
                <a:lnTo>
                  <a:pt x="599" y="840"/>
                </a:lnTo>
                <a:lnTo>
                  <a:pt x="604" y="851"/>
                </a:lnTo>
                <a:lnTo>
                  <a:pt x="612" y="863"/>
                </a:lnTo>
                <a:lnTo>
                  <a:pt x="620" y="876"/>
                </a:lnTo>
                <a:lnTo>
                  <a:pt x="620" y="876"/>
                </a:lnTo>
                <a:lnTo>
                  <a:pt x="626" y="885"/>
                </a:lnTo>
                <a:lnTo>
                  <a:pt x="633" y="896"/>
                </a:lnTo>
                <a:lnTo>
                  <a:pt x="648" y="923"/>
                </a:lnTo>
                <a:lnTo>
                  <a:pt x="659" y="949"/>
                </a:lnTo>
                <a:lnTo>
                  <a:pt x="661" y="958"/>
                </a:lnTo>
                <a:lnTo>
                  <a:pt x="662" y="961"/>
                </a:lnTo>
                <a:lnTo>
                  <a:pt x="662" y="961"/>
                </a:lnTo>
                <a:lnTo>
                  <a:pt x="662" y="965"/>
                </a:lnTo>
                <a:lnTo>
                  <a:pt x="665" y="971"/>
                </a:lnTo>
                <a:lnTo>
                  <a:pt x="672" y="994"/>
                </a:lnTo>
                <a:lnTo>
                  <a:pt x="700" y="1059"/>
                </a:lnTo>
                <a:lnTo>
                  <a:pt x="729" y="1129"/>
                </a:lnTo>
                <a:lnTo>
                  <a:pt x="742" y="1155"/>
                </a:lnTo>
                <a:lnTo>
                  <a:pt x="749" y="1168"/>
                </a:lnTo>
                <a:lnTo>
                  <a:pt x="749" y="1168"/>
                </a:lnTo>
                <a:lnTo>
                  <a:pt x="757" y="1177"/>
                </a:lnTo>
                <a:lnTo>
                  <a:pt x="764" y="1189"/>
                </a:lnTo>
                <a:lnTo>
                  <a:pt x="779" y="1219"/>
                </a:lnTo>
                <a:lnTo>
                  <a:pt x="797" y="1254"/>
                </a:lnTo>
                <a:lnTo>
                  <a:pt x="797" y="1254"/>
                </a:lnTo>
                <a:lnTo>
                  <a:pt x="810" y="1267"/>
                </a:lnTo>
                <a:lnTo>
                  <a:pt x="821" y="1281"/>
                </a:lnTo>
                <a:lnTo>
                  <a:pt x="832" y="1296"/>
                </a:lnTo>
                <a:lnTo>
                  <a:pt x="832" y="1296"/>
                </a:lnTo>
                <a:lnTo>
                  <a:pt x="846" y="1318"/>
                </a:lnTo>
                <a:lnTo>
                  <a:pt x="854" y="1328"/>
                </a:lnTo>
                <a:lnTo>
                  <a:pt x="854" y="1328"/>
                </a:lnTo>
                <a:lnTo>
                  <a:pt x="854" y="1329"/>
                </a:lnTo>
                <a:lnTo>
                  <a:pt x="856" y="1328"/>
                </a:lnTo>
                <a:lnTo>
                  <a:pt x="857" y="1324"/>
                </a:lnTo>
                <a:lnTo>
                  <a:pt x="861" y="1319"/>
                </a:lnTo>
                <a:lnTo>
                  <a:pt x="862" y="1319"/>
                </a:lnTo>
                <a:lnTo>
                  <a:pt x="864" y="1319"/>
                </a:lnTo>
                <a:lnTo>
                  <a:pt x="864" y="1319"/>
                </a:lnTo>
                <a:lnTo>
                  <a:pt x="867" y="1320"/>
                </a:lnTo>
                <a:lnTo>
                  <a:pt x="869" y="1320"/>
                </a:lnTo>
                <a:lnTo>
                  <a:pt x="871" y="1322"/>
                </a:lnTo>
                <a:lnTo>
                  <a:pt x="878" y="1328"/>
                </a:lnTo>
                <a:lnTo>
                  <a:pt x="878" y="1328"/>
                </a:lnTo>
                <a:lnTo>
                  <a:pt x="884" y="1337"/>
                </a:lnTo>
                <a:lnTo>
                  <a:pt x="888" y="1342"/>
                </a:lnTo>
                <a:lnTo>
                  <a:pt x="889" y="1344"/>
                </a:lnTo>
                <a:lnTo>
                  <a:pt x="892" y="1346"/>
                </a:lnTo>
                <a:lnTo>
                  <a:pt x="901" y="1349"/>
                </a:lnTo>
                <a:lnTo>
                  <a:pt x="901" y="1349"/>
                </a:lnTo>
                <a:lnTo>
                  <a:pt x="961" y="1361"/>
                </a:lnTo>
                <a:lnTo>
                  <a:pt x="978" y="1366"/>
                </a:lnTo>
                <a:lnTo>
                  <a:pt x="993" y="1370"/>
                </a:lnTo>
                <a:lnTo>
                  <a:pt x="1003" y="1375"/>
                </a:lnTo>
                <a:lnTo>
                  <a:pt x="1006" y="1376"/>
                </a:lnTo>
                <a:lnTo>
                  <a:pt x="1006" y="1379"/>
                </a:lnTo>
                <a:lnTo>
                  <a:pt x="1006" y="1379"/>
                </a:lnTo>
                <a:lnTo>
                  <a:pt x="1002" y="1389"/>
                </a:lnTo>
                <a:lnTo>
                  <a:pt x="994" y="1397"/>
                </a:lnTo>
                <a:lnTo>
                  <a:pt x="989" y="1402"/>
                </a:lnTo>
                <a:lnTo>
                  <a:pt x="983" y="1407"/>
                </a:lnTo>
                <a:lnTo>
                  <a:pt x="977" y="1410"/>
                </a:lnTo>
                <a:lnTo>
                  <a:pt x="970" y="1413"/>
                </a:lnTo>
                <a:lnTo>
                  <a:pt x="970" y="1413"/>
                </a:lnTo>
                <a:lnTo>
                  <a:pt x="962" y="1415"/>
                </a:lnTo>
                <a:lnTo>
                  <a:pt x="954" y="1416"/>
                </a:lnTo>
                <a:lnTo>
                  <a:pt x="936" y="1417"/>
                </a:lnTo>
                <a:lnTo>
                  <a:pt x="919" y="1418"/>
                </a:lnTo>
                <a:lnTo>
                  <a:pt x="901" y="1421"/>
                </a:lnTo>
                <a:lnTo>
                  <a:pt x="901" y="1421"/>
                </a:lnTo>
                <a:lnTo>
                  <a:pt x="878" y="1423"/>
                </a:lnTo>
                <a:lnTo>
                  <a:pt x="851" y="1426"/>
                </a:lnTo>
                <a:lnTo>
                  <a:pt x="826" y="1427"/>
                </a:lnTo>
                <a:lnTo>
                  <a:pt x="812" y="1426"/>
                </a:lnTo>
                <a:lnTo>
                  <a:pt x="812" y="1426"/>
                </a:lnTo>
                <a:lnTo>
                  <a:pt x="807" y="1426"/>
                </a:lnTo>
                <a:lnTo>
                  <a:pt x="805" y="1426"/>
                </a:lnTo>
                <a:lnTo>
                  <a:pt x="802" y="1423"/>
                </a:lnTo>
                <a:lnTo>
                  <a:pt x="800" y="1417"/>
                </a:lnTo>
                <a:lnTo>
                  <a:pt x="800" y="1417"/>
                </a:lnTo>
                <a:lnTo>
                  <a:pt x="795" y="1406"/>
                </a:lnTo>
                <a:lnTo>
                  <a:pt x="786" y="1391"/>
                </a:lnTo>
                <a:lnTo>
                  <a:pt x="778" y="1379"/>
                </a:lnTo>
                <a:lnTo>
                  <a:pt x="775" y="1374"/>
                </a:lnTo>
                <a:lnTo>
                  <a:pt x="775" y="1371"/>
                </a:lnTo>
                <a:lnTo>
                  <a:pt x="775" y="1371"/>
                </a:lnTo>
                <a:lnTo>
                  <a:pt x="776" y="1368"/>
                </a:lnTo>
                <a:lnTo>
                  <a:pt x="780" y="1365"/>
                </a:lnTo>
                <a:lnTo>
                  <a:pt x="783" y="1361"/>
                </a:lnTo>
                <a:lnTo>
                  <a:pt x="783" y="1359"/>
                </a:lnTo>
                <a:lnTo>
                  <a:pt x="783" y="1356"/>
                </a:lnTo>
                <a:lnTo>
                  <a:pt x="783" y="1356"/>
                </a:lnTo>
                <a:lnTo>
                  <a:pt x="774" y="1344"/>
                </a:lnTo>
                <a:lnTo>
                  <a:pt x="758" y="1322"/>
                </a:lnTo>
                <a:lnTo>
                  <a:pt x="729" y="1283"/>
                </a:lnTo>
                <a:lnTo>
                  <a:pt x="729" y="1283"/>
                </a:lnTo>
                <a:lnTo>
                  <a:pt x="706" y="1259"/>
                </a:lnTo>
                <a:lnTo>
                  <a:pt x="679" y="1230"/>
                </a:lnTo>
                <a:lnTo>
                  <a:pt x="679" y="1230"/>
                </a:lnTo>
                <a:lnTo>
                  <a:pt x="672" y="1220"/>
                </a:lnTo>
                <a:lnTo>
                  <a:pt x="664" y="1205"/>
                </a:lnTo>
                <a:lnTo>
                  <a:pt x="644" y="1162"/>
                </a:lnTo>
                <a:lnTo>
                  <a:pt x="624" y="1119"/>
                </a:lnTo>
                <a:lnTo>
                  <a:pt x="615" y="1102"/>
                </a:lnTo>
                <a:lnTo>
                  <a:pt x="608" y="1093"/>
                </a:lnTo>
                <a:lnTo>
                  <a:pt x="608" y="1093"/>
                </a:lnTo>
                <a:lnTo>
                  <a:pt x="593" y="1076"/>
                </a:lnTo>
                <a:lnTo>
                  <a:pt x="574" y="1057"/>
                </a:lnTo>
                <a:lnTo>
                  <a:pt x="551" y="1033"/>
                </a:lnTo>
                <a:lnTo>
                  <a:pt x="534" y="1036"/>
                </a:lnTo>
                <a:lnTo>
                  <a:pt x="534" y="1036"/>
                </a:lnTo>
                <a:lnTo>
                  <a:pt x="525" y="1023"/>
                </a:lnTo>
                <a:lnTo>
                  <a:pt x="504" y="994"/>
                </a:lnTo>
                <a:lnTo>
                  <a:pt x="491" y="980"/>
                </a:lnTo>
                <a:lnTo>
                  <a:pt x="479" y="967"/>
                </a:lnTo>
                <a:lnTo>
                  <a:pt x="474" y="963"/>
                </a:lnTo>
                <a:lnTo>
                  <a:pt x="468" y="960"/>
                </a:lnTo>
                <a:lnTo>
                  <a:pt x="464" y="959"/>
                </a:lnTo>
                <a:lnTo>
                  <a:pt x="459" y="959"/>
                </a:lnTo>
                <a:lnTo>
                  <a:pt x="459" y="959"/>
                </a:lnTo>
                <a:lnTo>
                  <a:pt x="447" y="966"/>
                </a:lnTo>
                <a:lnTo>
                  <a:pt x="436" y="975"/>
                </a:lnTo>
                <a:lnTo>
                  <a:pt x="421" y="989"/>
                </a:lnTo>
                <a:lnTo>
                  <a:pt x="421" y="989"/>
                </a:lnTo>
                <a:lnTo>
                  <a:pt x="407" y="997"/>
                </a:lnTo>
                <a:lnTo>
                  <a:pt x="397" y="1003"/>
                </a:lnTo>
                <a:lnTo>
                  <a:pt x="397" y="1003"/>
                </a:lnTo>
                <a:lnTo>
                  <a:pt x="239" y="1099"/>
                </a:lnTo>
                <a:lnTo>
                  <a:pt x="239" y="1099"/>
                </a:lnTo>
                <a:lnTo>
                  <a:pt x="214" y="1114"/>
                </a:lnTo>
                <a:lnTo>
                  <a:pt x="184" y="1136"/>
                </a:lnTo>
                <a:lnTo>
                  <a:pt x="157" y="1159"/>
                </a:lnTo>
                <a:lnTo>
                  <a:pt x="146" y="1171"/>
                </a:lnTo>
                <a:lnTo>
                  <a:pt x="138" y="1178"/>
                </a:lnTo>
                <a:lnTo>
                  <a:pt x="138" y="1178"/>
                </a:lnTo>
                <a:lnTo>
                  <a:pt x="126" y="1199"/>
                </a:lnTo>
                <a:lnTo>
                  <a:pt x="114" y="1226"/>
                </a:lnTo>
                <a:lnTo>
                  <a:pt x="102" y="1250"/>
                </a:lnTo>
                <a:lnTo>
                  <a:pt x="99" y="1261"/>
                </a:lnTo>
                <a:lnTo>
                  <a:pt x="99" y="1261"/>
                </a:lnTo>
                <a:lnTo>
                  <a:pt x="102" y="1280"/>
                </a:lnTo>
                <a:lnTo>
                  <a:pt x="106" y="1292"/>
                </a:lnTo>
                <a:lnTo>
                  <a:pt x="112" y="1304"/>
                </a:lnTo>
                <a:lnTo>
                  <a:pt x="112" y="1304"/>
                </a:lnTo>
                <a:lnTo>
                  <a:pt x="121" y="1320"/>
                </a:lnTo>
                <a:lnTo>
                  <a:pt x="133" y="1342"/>
                </a:lnTo>
                <a:lnTo>
                  <a:pt x="138" y="1351"/>
                </a:lnTo>
                <a:lnTo>
                  <a:pt x="141" y="1361"/>
                </a:lnTo>
                <a:lnTo>
                  <a:pt x="142" y="1365"/>
                </a:lnTo>
                <a:lnTo>
                  <a:pt x="141" y="1368"/>
                </a:lnTo>
                <a:lnTo>
                  <a:pt x="140" y="1370"/>
                </a:lnTo>
                <a:lnTo>
                  <a:pt x="137" y="1371"/>
                </a:lnTo>
                <a:lnTo>
                  <a:pt x="137" y="1371"/>
                </a:lnTo>
                <a:lnTo>
                  <a:pt x="130" y="1372"/>
                </a:lnTo>
                <a:lnTo>
                  <a:pt x="121" y="1372"/>
                </a:lnTo>
                <a:lnTo>
                  <a:pt x="111" y="1371"/>
                </a:lnTo>
                <a:lnTo>
                  <a:pt x="101" y="1370"/>
                </a:lnTo>
                <a:lnTo>
                  <a:pt x="91" y="1366"/>
                </a:lnTo>
                <a:lnTo>
                  <a:pt x="81" y="1363"/>
                </a:lnTo>
                <a:lnTo>
                  <a:pt x="73" y="1358"/>
                </a:lnTo>
                <a:lnTo>
                  <a:pt x="65" y="1353"/>
                </a:lnTo>
                <a:lnTo>
                  <a:pt x="65" y="1353"/>
                </a:lnTo>
                <a:lnTo>
                  <a:pt x="54" y="1340"/>
                </a:lnTo>
                <a:lnTo>
                  <a:pt x="44" y="1327"/>
                </a:lnTo>
                <a:lnTo>
                  <a:pt x="33" y="1316"/>
                </a:lnTo>
                <a:lnTo>
                  <a:pt x="23" y="1306"/>
                </a:lnTo>
                <a:lnTo>
                  <a:pt x="23" y="1306"/>
                </a:lnTo>
                <a:lnTo>
                  <a:pt x="17" y="1302"/>
                </a:lnTo>
                <a:lnTo>
                  <a:pt x="11" y="1296"/>
                </a:lnTo>
                <a:lnTo>
                  <a:pt x="6" y="1290"/>
                </a:lnTo>
                <a:lnTo>
                  <a:pt x="2" y="1282"/>
                </a:lnTo>
                <a:lnTo>
                  <a:pt x="0" y="1275"/>
                </a:lnTo>
                <a:lnTo>
                  <a:pt x="0" y="1266"/>
                </a:lnTo>
                <a:lnTo>
                  <a:pt x="2" y="1259"/>
                </a:lnTo>
                <a:lnTo>
                  <a:pt x="5" y="1255"/>
                </a:lnTo>
                <a:lnTo>
                  <a:pt x="8" y="1251"/>
                </a:lnTo>
                <a:lnTo>
                  <a:pt x="8" y="1251"/>
                </a:lnTo>
                <a:lnTo>
                  <a:pt x="21" y="1240"/>
                </a:lnTo>
                <a:lnTo>
                  <a:pt x="31" y="1231"/>
                </a:lnTo>
                <a:lnTo>
                  <a:pt x="40" y="1223"/>
                </a:lnTo>
                <a:lnTo>
                  <a:pt x="53" y="1211"/>
                </a:lnTo>
                <a:lnTo>
                  <a:pt x="53" y="1211"/>
                </a:lnTo>
                <a:lnTo>
                  <a:pt x="67" y="1195"/>
                </a:lnTo>
                <a:lnTo>
                  <a:pt x="81" y="1179"/>
                </a:lnTo>
                <a:lnTo>
                  <a:pt x="93" y="1166"/>
                </a:lnTo>
                <a:lnTo>
                  <a:pt x="96" y="1159"/>
                </a:lnTo>
                <a:lnTo>
                  <a:pt x="99" y="1155"/>
                </a:lnTo>
                <a:lnTo>
                  <a:pt x="99" y="1155"/>
                </a:lnTo>
                <a:lnTo>
                  <a:pt x="106" y="1140"/>
                </a:lnTo>
                <a:lnTo>
                  <a:pt x="120" y="1119"/>
                </a:lnTo>
                <a:lnTo>
                  <a:pt x="136" y="1095"/>
                </a:lnTo>
                <a:lnTo>
                  <a:pt x="145" y="1084"/>
                </a:lnTo>
                <a:lnTo>
                  <a:pt x="153" y="1076"/>
                </a:lnTo>
                <a:lnTo>
                  <a:pt x="153" y="1076"/>
                </a:lnTo>
                <a:lnTo>
                  <a:pt x="199" y="1038"/>
                </a:lnTo>
                <a:lnTo>
                  <a:pt x="236" y="1008"/>
                </a:lnTo>
                <a:lnTo>
                  <a:pt x="236" y="1008"/>
                </a:lnTo>
                <a:lnTo>
                  <a:pt x="251" y="992"/>
                </a:lnTo>
                <a:lnTo>
                  <a:pt x="272" y="966"/>
                </a:lnTo>
                <a:lnTo>
                  <a:pt x="299" y="932"/>
                </a:lnTo>
                <a:lnTo>
                  <a:pt x="288" y="922"/>
                </a:lnTo>
                <a:lnTo>
                  <a:pt x="288" y="922"/>
                </a:lnTo>
                <a:lnTo>
                  <a:pt x="311" y="877"/>
                </a:lnTo>
                <a:lnTo>
                  <a:pt x="325" y="844"/>
                </a:lnTo>
                <a:lnTo>
                  <a:pt x="333" y="826"/>
                </a:lnTo>
                <a:lnTo>
                  <a:pt x="333" y="826"/>
                </a:lnTo>
                <a:lnTo>
                  <a:pt x="333" y="824"/>
                </a:lnTo>
                <a:lnTo>
                  <a:pt x="332" y="821"/>
                </a:lnTo>
                <a:lnTo>
                  <a:pt x="328" y="815"/>
                </a:lnTo>
                <a:lnTo>
                  <a:pt x="324" y="806"/>
                </a:lnTo>
                <a:lnTo>
                  <a:pt x="324" y="802"/>
                </a:lnTo>
                <a:lnTo>
                  <a:pt x="324" y="795"/>
                </a:lnTo>
                <a:lnTo>
                  <a:pt x="324" y="795"/>
                </a:lnTo>
                <a:lnTo>
                  <a:pt x="327" y="787"/>
                </a:lnTo>
                <a:lnTo>
                  <a:pt x="330" y="780"/>
                </a:lnTo>
                <a:lnTo>
                  <a:pt x="338" y="772"/>
                </a:lnTo>
                <a:lnTo>
                  <a:pt x="353" y="756"/>
                </a:lnTo>
                <a:lnTo>
                  <a:pt x="353" y="756"/>
                </a:lnTo>
                <a:lnTo>
                  <a:pt x="376" y="728"/>
                </a:lnTo>
                <a:lnTo>
                  <a:pt x="392" y="710"/>
                </a:lnTo>
                <a:lnTo>
                  <a:pt x="392" y="710"/>
                </a:lnTo>
                <a:lnTo>
                  <a:pt x="410" y="691"/>
                </a:lnTo>
                <a:lnTo>
                  <a:pt x="427" y="673"/>
                </a:lnTo>
                <a:lnTo>
                  <a:pt x="427" y="673"/>
                </a:lnTo>
                <a:lnTo>
                  <a:pt x="447" y="650"/>
                </a:lnTo>
                <a:lnTo>
                  <a:pt x="454" y="641"/>
                </a:lnTo>
                <a:lnTo>
                  <a:pt x="459" y="629"/>
                </a:lnTo>
                <a:lnTo>
                  <a:pt x="459" y="629"/>
                </a:lnTo>
                <a:lnTo>
                  <a:pt x="472" y="593"/>
                </a:lnTo>
                <a:lnTo>
                  <a:pt x="480" y="566"/>
                </a:lnTo>
                <a:lnTo>
                  <a:pt x="480" y="566"/>
                </a:lnTo>
                <a:lnTo>
                  <a:pt x="483" y="540"/>
                </a:lnTo>
                <a:lnTo>
                  <a:pt x="484" y="493"/>
                </a:lnTo>
                <a:lnTo>
                  <a:pt x="486" y="427"/>
                </a:lnTo>
                <a:lnTo>
                  <a:pt x="486" y="427"/>
                </a:lnTo>
                <a:lnTo>
                  <a:pt x="485" y="427"/>
                </a:lnTo>
                <a:lnTo>
                  <a:pt x="484" y="427"/>
                </a:lnTo>
                <a:lnTo>
                  <a:pt x="482" y="426"/>
                </a:lnTo>
                <a:lnTo>
                  <a:pt x="480" y="423"/>
                </a:lnTo>
                <a:lnTo>
                  <a:pt x="478" y="418"/>
                </a:lnTo>
                <a:lnTo>
                  <a:pt x="477" y="409"/>
                </a:lnTo>
                <a:lnTo>
                  <a:pt x="474" y="398"/>
                </a:lnTo>
                <a:lnTo>
                  <a:pt x="474" y="398"/>
                </a:lnTo>
                <a:lnTo>
                  <a:pt x="470" y="340"/>
                </a:lnTo>
                <a:lnTo>
                  <a:pt x="469" y="314"/>
                </a:lnTo>
                <a:lnTo>
                  <a:pt x="469" y="297"/>
                </a:lnTo>
                <a:lnTo>
                  <a:pt x="469" y="297"/>
                </a:lnTo>
                <a:lnTo>
                  <a:pt x="469" y="286"/>
                </a:lnTo>
                <a:lnTo>
                  <a:pt x="468" y="276"/>
                </a:lnTo>
                <a:lnTo>
                  <a:pt x="465" y="268"/>
                </a:lnTo>
                <a:lnTo>
                  <a:pt x="464" y="264"/>
                </a:lnTo>
                <a:lnTo>
                  <a:pt x="463" y="262"/>
                </a:lnTo>
                <a:lnTo>
                  <a:pt x="463" y="262"/>
                </a:lnTo>
                <a:lnTo>
                  <a:pt x="429" y="224"/>
                </a:lnTo>
                <a:lnTo>
                  <a:pt x="406" y="197"/>
                </a:lnTo>
                <a:lnTo>
                  <a:pt x="389" y="180"/>
                </a:lnTo>
                <a:lnTo>
                  <a:pt x="389" y="180"/>
                </a:lnTo>
                <a:lnTo>
                  <a:pt x="379" y="170"/>
                </a:lnTo>
                <a:lnTo>
                  <a:pt x="373" y="164"/>
                </a:lnTo>
                <a:lnTo>
                  <a:pt x="369" y="161"/>
                </a:lnTo>
                <a:lnTo>
                  <a:pt x="365" y="160"/>
                </a:lnTo>
                <a:lnTo>
                  <a:pt x="359" y="160"/>
                </a:lnTo>
                <a:lnTo>
                  <a:pt x="351" y="160"/>
                </a:lnTo>
                <a:lnTo>
                  <a:pt x="351" y="160"/>
                </a:lnTo>
                <a:lnTo>
                  <a:pt x="322" y="165"/>
                </a:lnTo>
                <a:lnTo>
                  <a:pt x="311" y="166"/>
                </a:lnTo>
                <a:lnTo>
                  <a:pt x="306" y="166"/>
                </a:lnTo>
                <a:lnTo>
                  <a:pt x="306" y="166"/>
                </a:lnTo>
                <a:lnTo>
                  <a:pt x="301" y="164"/>
                </a:lnTo>
                <a:lnTo>
                  <a:pt x="296" y="159"/>
                </a:lnTo>
                <a:lnTo>
                  <a:pt x="285" y="145"/>
                </a:lnTo>
                <a:lnTo>
                  <a:pt x="285" y="145"/>
                </a:lnTo>
                <a:lnTo>
                  <a:pt x="273" y="141"/>
                </a:lnTo>
                <a:lnTo>
                  <a:pt x="263" y="135"/>
                </a:lnTo>
                <a:lnTo>
                  <a:pt x="255" y="128"/>
                </a:lnTo>
                <a:lnTo>
                  <a:pt x="247" y="119"/>
                </a:lnTo>
                <a:lnTo>
                  <a:pt x="241" y="109"/>
                </a:lnTo>
                <a:lnTo>
                  <a:pt x="236" y="98"/>
                </a:lnTo>
                <a:lnTo>
                  <a:pt x="234" y="87"/>
                </a:lnTo>
                <a:lnTo>
                  <a:pt x="233" y="75"/>
                </a:lnTo>
                <a:lnTo>
                  <a:pt x="233" y="75"/>
                </a:lnTo>
                <a:lnTo>
                  <a:pt x="233" y="67"/>
                </a:lnTo>
                <a:lnTo>
                  <a:pt x="234" y="60"/>
                </a:lnTo>
                <a:lnTo>
                  <a:pt x="239" y="46"/>
                </a:lnTo>
                <a:lnTo>
                  <a:pt x="245" y="32"/>
                </a:lnTo>
                <a:lnTo>
                  <a:pt x="254" y="22"/>
                </a:lnTo>
                <a:lnTo>
                  <a:pt x="265" y="13"/>
                </a:lnTo>
                <a:lnTo>
                  <a:pt x="277" y="6"/>
                </a:lnTo>
                <a:lnTo>
                  <a:pt x="292" y="1"/>
                </a:lnTo>
                <a:lnTo>
                  <a:pt x="299" y="0"/>
                </a:lnTo>
                <a:lnTo>
                  <a:pt x="307" y="0"/>
                </a:lnTo>
                <a:lnTo>
                  <a:pt x="307" y="0"/>
                </a:lnTo>
                <a:lnTo>
                  <a:pt x="314" y="0"/>
                </a:lnTo>
                <a:lnTo>
                  <a:pt x="322" y="1"/>
                </a:lnTo>
                <a:lnTo>
                  <a:pt x="335" y="6"/>
                </a:lnTo>
                <a:lnTo>
                  <a:pt x="348" y="13"/>
                </a:lnTo>
                <a:lnTo>
                  <a:pt x="359" y="22"/>
                </a:lnTo>
                <a:lnTo>
                  <a:pt x="369" y="32"/>
                </a:lnTo>
                <a:lnTo>
                  <a:pt x="375" y="46"/>
                </a:lnTo>
                <a:lnTo>
                  <a:pt x="380" y="60"/>
                </a:lnTo>
                <a:lnTo>
                  <a:pt x="381" y="67"/>
                </a:lnTo>
                <a:lnTo>
                  <a:pt x="381" y="75"/>
                </a:lnTo>
                <a:lnTo>
                  <a:pt x="381" y="75"/>
                </a:lnTo>
                <a:lnTo>
                  <a:pt x="380" y="87"/>
                </a:lnTo>
                <a:lnTo>
                  <a:pt x="376" y="99"/>
                </a:lnTo>
                <a:lnTo>
                  <a:pt x="376" y="99"/>
                </a:lnTo>
                <a:lnTo>
                  <a:pt x="387" y="101"/>
                </a:lnTo>
                <a:lnTo>
                  <a:pt x="387" y="101"/>
                </a:lnTo>
                <a:lnTo>
                  <a:pt x="412" y="107"/>
                </a:lnTo>
                <a:lnTo>
                  <a:pt x="423" y="110"/>
                </a:lnTo>
                <a:lnTo>
                  <a:pt x="428" y="114"/>
                </a:lnTo>
                <a:lnTo>
                  <a:pt x="432" y="118"/>
                </a:lnTo>
                <a:lnTo>
                  <a:pt x="432" y="118"/>
                </a:lnTo>
                <a:lnTo>
                  <a:pt x="454" y="144"/>
                </a:lnTo>
                <a:lnTo>
                  <a:pt x="454" y="144"/>
                </a:lnTo>
                <a:lnTo>
                  <a:pt x="479" y="167"/>
                </a:lnTo>
                <a:lnTo>
                  <a:pt x="495" y="184"/>
                </a:lnTo>
                <a:lnTo>
                  <a:pt x="501" y="191"/>
                </a:lnTo>
                <a:lnTo>
                  <a:pt x="504" y="196"/>
                </a:lnTo>
                <a:lnTo>
                  <a:pt x="504" y="196"/>
                </a:lnTo>
                <a:lnTo>
                  <a:pt x="512" y="212"/>
                </a:lnTo>
                <a:lnTo>
                  <a:pt x="516" y="219"/>
                </a:lnTo>
                <a:lnTo>
                  <a:pt x="516" y="219"/>
                </a:lnTo>
                <a:lnTo>
                  <a:pt x="526" y="218"/>
                </a:lnTo>
                <a:lnTo>
                  <a:pt x="539" y="218"/>
                </a:lnTo>
                <a:lnTo>
                  <a:pt x="539" y="218"/>
                </a:lnTo>
                <a:lnTo>
                  <a:pt x="540" y="219"/>
                </a:lnTo>
                <a:lnTo>
                  <a:pt x="541" y="221"/>
                </a:lnTo>
                <a:lnTo>
                  <a:pt x="546" y="231"/>
                </a:lnTo>
                <a:lnTo>
                  <a:pt x="546" y="231"/>
                </a:lnTo>
                <a:lnTo>
                  <a:pt x="551" y="239"/>
                </a:lnTo>
                <a:lnTo>
                  <a:pt x="555" y="249"/>
                </a:lnTo>
                <a:lnTo>
                  <a:pt x="560" y="264"/>
                </a:lnTo>
                <a:lnTo>
                  <a:pt x="560" y="264"/>
                </a:lnTo>
                <a:lnTo>
                  <a:pt x="561" y="270"/>
                </a:lnTo>
                <a:lnTo>
                  <a:pt x="567" y="276"/>
                </a:lnTo>
                <a:lnTo>
                  <a:pt x="567" y="276"/>
                </a:lnTo>
                <a:lnTo>
                  <a:pt x="568" y="258"/>
                </a:lnTo>
                <a:lnTo>
                  <a:pt x="569" y="244"/>
                </a:lnTo>
                <a:lnTo>
                  <a:pt x="571" y="238"/>
                </a:lnTo>
                <a:lnTo>
                  <a:pt x="573" y="234"/>
                </a:lnTo>
                <a:lnTo>
                  <a:pt x="573" y="234"/>
                </a:lnTo>
                <a:lnTo>
                  <a:pt x="581" y="226"/>
                </a:lnTo>
                <a:lnTo>
                  <a:pt x="584" y="222"/>
                </a:lnTo>
                <a:lnTo>
                  <a:pt x="589" y="219"/>
                </a:lnTo>
                <a:lnTo>
                  <a:pt x="589" y="219"/>
                </a:lnTo>
                <a:lnTo>
                  <a:pt x="608" y="214"/>
                </a:lnTo>
                <a:lnTo>
                  <a:pt x="608" y="214"/>
                </a:lnTo>
                <a:lnTo>
                  <a:pt x="612" y="211"/>
                </a:lnTo>
                <a:lnTo>
                  <a:pt x="615" y="207"/>
                </a:lnTo>
                <a:lnTo>
                  <a:pt x="615" y="207"/>
                </a:lnTo>
                <a:lnTo>
                  <a:pt x="626" y="202"/>
                </a:lnTo>
                <a:lnTo>
                  <a:pt x="634" y="198"/>
                </a:lnTo>
                <a:lnTo>
                  <a:pt x="636" y="196"/>
                </a:lnTo>
                <a:lnTo>
                  <a:pt x="636" y="196"/>
                </a:lnTo>
                <a:lnTo>
                  <a:pt x="641" y="193"/>
                </a:lnTo>
                <a:lnTo>
                  <a:pt x="651" y="191"/>
                </a:lnTo>
                <a:lnTo>
                  <a:pt x="672" y="186"/>
                </a:lnTo>
                <a:lnTo>
                  <a:pt x="672" y="186"/>
                </a:lnTo>
                <a:lnTo>
                  <a:pt x="683" y="182"/>
                </a:lnTo>
                <a:lnTo>
                  <a:pt x="687" y="182"/>
                </a:lnTo>
                <a:lnTo>
                  <a:pt x="693" y="185"/>
                </a:lnTo>
                <a:lnTo>
                  <a:pt x="693" y="185"/>
                </a:lnTo>
                <a:lnTo>
                  <a:pt x="703" y="190"/>
                </a:lnTo>
                <a:lnTo>
                  <a:pt x="705" y="192"/>
                </a:lnTo>
                <a:lnTo>
                  <a:pt x="705" y="192"/>
                </a:lnTo>
                <a:lnTo>
                  <a:pt x="708" y="187"/>
                </a:lnTo>
                <a:lnTo>
                  <a:pt x="712" y="184"/>
                </a:lnTo>
                <a:lnTo>
                  <a:pt x="713" y="182"/>
                </a:lnTo>
                <a:lnTo>
                  <a:pt x="714" y="182"/>
                </a:lnTo>
                <a:lnTo>
                  <a:pt x="714" y="182"/>
                </a:lnTo>
                <a:lnTo>
                  <a:pt x="716" y="185"/>
                </a:lnTo>
                <a:lnTo>
                  <a:pt x="717" y="188"/>
                </a:lnTo>
                <a:lnTo>
                  <a:pt x="717" y="193"/>
                </a:lnTo>
                <a:lnTo>
                  <a:pt x="717" y="193"/>
                </a:lnTo>
                <a:lnTo>
                  <a:pt x="724" y="187"/>
                </a:lnTo>
                <a:lnTo>
                  <a:pt x="729" y="185"/>
                </a:lnTo>
                <a:lnTo>
                  <a:pt x="731" y="184"/>
                </a:lnTo>
                <a:lnTo>
                  <a:pt x="732" y="185"/>
                </a:lnTo>
                <a:lnTo>
                  <a:pt x="732" y="185"/>
                </a:lnTo>
                <a:lnTo>
                  <a:pt x="733" y="193"/>
                </a:lnTo>
                <a:lnTo>
                  <a:pt x="733" y="198"/>
                </a:lnTo>
                <a:lnTo>
                  <a:pt x="732" y="202"/>
                </a:lnTo>
                <a:lnTo>
                  <a:pt x="732" y="202"/>
                </a:lnTo>
                <a:lnTo>
                  <a:pt x="732" y="203"/>
                </a:lnTo>
                <a:lnTo>
                  <a:pt x="733" y="203"/>
                </a:lnTo>
                <a:lnTo>
                  <a:pt x="738" y="205"/>
                </a:lnTo>
                <a:lnTo>
                  <a:pt x="743" y="206"/>
                </a:lnTo>
                <a:lnTo>
                  <a:pt x="745" y="207"/>
                </a:lnTo>
                <a:lnTo>
                  <a:pt x="745" y="207"/>
                </a:lnTo>
                <a:lnTo>
                  <a:pt x="744" y="210"/>
                </a:lnTo>
                <a:lnTo>
                  <a:pt x="740" y="213"/>
                </a:lnTo>
                <a:lnTo>
                  <a:pt x="738" y="217"/>
                </a:lnTo>
                <a:lnTo>
                  <a:pt x="738" y="218"/>
                </a:lnTo>
                <a:lnTo>
                  <a:pt x="739" y="219"/>
                </a:lnTo>
                <a:lnTo>
                  <a:pt x="739" y="219"/>
                </a:lnTo>
                <a:lnTo>
                  <a:pt x="743" y="221"/>
                </a:lnTo>
                <a:lnTo>
                  <a:pt x="747" y="219"/>
                </a:lnTo>
                <a:lnTo>
                  <a:pt x="749" y="221"/>
                </a:lnTo>
                <a:lnTo>
                  <a:pt x="750" y="222"/>
                </a:lnTo>
                <a:lnTo>
                  <a:pt x="750" y="223"/>
                </a:lnTo>
                <a:lnTo>
                  <a:pt x="750" y="223"/>
                </a:lnTo>
                <a:lnTo>
                  <a:pt x="749" y="228"/>
                </a:lnTo>
                <a:lnTo>
                  <a:pt x="748" y="231"/>
                </a:lnTo>
                <a:lnTo>
                  <a:pt x="747" y="233"/>
                </a:lnTo>
                <a:lnTo>
                  <a:pt x="745" y="237"/>
                </a:lnTo>
                <a:lnTo>
                  <a:pt x="745" y="237"/>
                </a:lnTo>
                <a:lnTo>
                  <a:pt x="745" y="242"/>
                </a:lnTo>
                <a:lnTo>
                  <a:pt x="744" y="245"/>
                </a:lnTo>
                <a:lnTo>
                  <a:pt x="744" y="245"/>
                </a:lnTo>
                <a:lnTo>
                  <a:pt x="742" y="252"/>
                </a:lnTo>
                <a:lnTo>
                  <a:pt x="740" y="255"/>
                </a:lnTo>
                <a:lnTo>
                  <a:pt x="740" y="255"/>
                </a:lnTo>
                <a:lnTo>
                  <a:pt x="745" y="262"/>
                </a:lnTo>
                <a:lnTo>
                  <a:pt x="750" y="268"/>
                </a:lnTo>
                <a:lnTo>
                  <a:pt x="753" y="273"/>
                </a:lnTo>
                <a:lnTo>
                  <a:pt x="753" y="2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5CCD3C93-A774-4C6B-A3BE-090401C44D77}"/>
              </a:ext>
            </a:extLst>
          </p:cNvPr>
          <p:cNvSpPr>
            <a:spLocks/>
          </p:cNvSpPr>
          <p:nvPr/>
        </p:nvSpPr>
        <p:spPr bwMode="auto">
          <a:xfrm>
            <a:off x="6736805" y="3788987"/>
            <a:ext cx="2207170" cy="2615752"/>
          </a:xfrm>
          <a:custGeom>
            <a:avLst/>
            <a:gdLst>
              <a:gd name="T0" fmla="*/ 555 w 1075"/>
              <a:gd name="T1" fmla="*/ 2 h 1274"/>
              <a:gd name="T2" fmla="*/ 499 w 1075"/>
              <a:gd name="T3" fmla="*/ 24 h 1274"/>
              <a:gd name="T4" fmla="*/ 467 w 1075"/>
              <a:gd name="T5" fmla="*/ 57 h 1274"/>
              <a:gd name="T6" fmla="*/ 465 w 1075"/>
              <a:gd name="T7" fmla="*/ 76 h 1274"/>
              <a:gd name="T8" fmla="*/ 467 w 1075"/>
              <a:gd name="T9" fmla="*/ 106 h 1274"/>
              <a:gd name="T10" fmla="*/ 468 w 1075"/>
              <a:gd name="T11" fmla="*/ 143 h 1274"/>
              <a:gd name="T12" fmla="*/ 385 w 1075"/>
              <a:gd name="T13" fmla="*/ 209 h 1274"/>
              <a:gd name="T14" fmla="*/ 303 w 1075"/>
              <a:gd name="T15" fmla="*/ 277 h 1274"/>
              <a:gd name="T16" fmla="*/ 239 w 1075"/>
              <a:gd name="T17" fmla="*/ 409 h 1274"/>
              <a:gd name="T18" fmla="*/ 245 w 1075"/>
              <a:gd name="T19" fmla="*/ 472 h 1274"/>
              <a:gd name="T20" fmla="*/ 278 w 1075"/>
              <a:gd name="T21" fmla="*/ 502 h 1274"/>
              <a:gd name="T22" fmla="*/ 289 w 1075"/>
              <a:gd name="T23" fmla="*/ 540 h 1274"/>
              <a:gd name="T24" fmla="*/ 283 w 1075"/>
              <a:gd name="T25" fmla="*/ 554 h 1274"/>
              <a:gd name="T26" fmla="*/ 251 w 1075"/>
              <a:gd name="T27" fmla="*/ 718 h 1274"/>
              <a:gd name="T28" fmla="*/ 204 w 1075"/>
              <a:gd name="T29" fmla="*/ 812 h 1274"/>
              <a:gd name="T30" fmla="*/ 104 w 1075"/>
              <a:gd name="T31" fmla="*/ 1007 h 1274"/>
              <a:gd name="T32" fmla="*/ 45 w 1075"/>
              <a:gd name="T33" fmla="*/ 1162 h 1274"/>
              <a:gd name="T34" fmla="*/ 13 w 1075"/>
              <a:gd name="T35" fmla="*/ 1204 h 1274"/>
              <a:gd name="T36" fmla="*/ 3 w 1075"/>
              <a:gd name="T37" fmla="*/ 1269 h 1274"/>
              <a:gd name="T38" fmla="*/ 97 w 1075"/>
              <a:gd name="T39" fmla="*/ 1270 h 1274"/>
              <a:gd name="T40" fmla="*/ 91 w 1075"/>
              <a:gd name="T41" fmla="*/ 1194 h 1274"/>
              <a:gd name="T42" fmla="*/ 92 w 1075"/>
              <a:gd name="T43" fmla="*/ 1176 h 1274"/>
              <a:gd name="T44" fmla="*/ 205 w 1075"/>
              <a:gd name="T45" fmla="*/ 994 h 1274"/>
              <a:gd name="T46" fmla="*/ 279 w 1075"/>
              <a:gd name="T47" fmla="*/ 906 h 1274"/>
              <a:gd name="T48" fmla="*/ 349 w 1075"/>
              <a:gd name="T49" fmla="*/ 799 h 1274"/>
              <a:gd name="T50" fmla="*/ 392 w 1075"/>
              <a:gd name="T51" fmla="*/ 783 h 1274"/>
              <a:gd name="T52" fmla="*/ 444 w 1075"/>
              <a:gd name="T53" fmla="*/ 834 h 1274"/>
              <a:gd name="T54" fmla="*/ 486 w 1075"/>
              <a:gd name="T55" fmla="*/ 906 h 1274"/>
              <a:gd name="T56" fmla="*/ 348 w 1075"/>
              <a:gd name="T57" fmla="*/ 1012 h 1274"/>
              <a:gd name="T58" fmla="*/ 309 w 1075"/>
              <a:gd name="T59" fmla="*/ 1020 h 1274"/>
              <a:gd name="T60" fmla="*/ 255 w 1075"/>
              <a:gd name="T61" fmla="*/ 1052 h 1274"/>
              <a:gd name="T62" fmla="*/ 278 w 1075"/>
              <a:gd name="T63" fmla="*/ 1104 h 1274"/>
              <a:gd name="T64" fmla="*/ 340 w 1075"/>
              <a:gd name="T65" fmla="*/ 1161 h 1274"/>
              <a:gd name="T66" fmla="*/ 354 w 1075"/>
              <a:gd name="T67" fmla="*/ 1085 h 1274"/>
              <a:gd name="T68" fmla="*/ 372 w 1075"/>
              <a:gd name="T69" fmla="*/ 1054 h 1274"/>
              <a:gd name="T70" fmla="*/ 589 w 1075"/>
              <a:gd name="T71" fmla="*/ 954 h 1274"/>
              <a:gd name="T72" fmla="*/ 666 w 1075"/>
              <a:gd name="T73" fmla="*/ 887 h 1274"/>
              <a:gd name="T74" fmla="*/ 656 w 1075"/>
              <a:gd name="T75" fmla="*/ 804 h 1274"/>
              <a:gd name="T76" fmla="*/ 603 w 1075"/>
              <a:gd name="T77" fmla="*/ 615 h 1274"/>
              <a:gd name="T78" fmla="*/ 603 w 1075"/>
              <a:gd name="T79" fmla="*/ 554 h 1274"/>
              <a:gd name="T80" fmla="*/ 625 w 1075"/>
              <a:gd name="T81" fmla="*/ 488 h 1274"/>
              <a:gd name="T82" fmla="*/ 681 w 1075"/>
              <a:gd name="T83" fmla="*/ 356 h 1274"/>
              <a:gd name="T84" fmla="*/ 865 w 1075"/>
              <a:gd name="T85" fmla="*/ 381 h 1274"/>
              <a:gd name="T86" fmla="*/ 1008 w 1075"/>
              <a:gd name="T87" fmla="*/ 441 h 1274"/>
              <a:gd name="T88" fmla="*/ 1038 w 1075"/>
              <a:gd name="T89" fmla="*/ 486 h 1274"/>
              <a:gd name="T90" fmla="*/ 1071 w 1075"/>
              <a:gd name="T91" fmla="*/ 472 h 1274"/>
              <a:gd name="T92" fmla="*/ 1070 w 1075"/>
              <a:gd name="T93" fmla="*/ 420 h 1274"/>
              <a:gd name="T94" fmla="*/ 1031 w 1075"/>
              <a:gd name="T95" fmla="*/ 404 h 1274"/>
              <a:gd name="T96" fmla="*/ 986 w 1075"/>
              <a:gd name="T97" fmla="*/ 367 h 1274"/>
              <a:gd name="T98" fmla="*/ 859 w 1075"/>
              <a:gd name="T99" fmla="*/ 294 h 1274"/>
              <a:gd name="T100" fmla="*/ 748 w 1075"/>
              <a:gd name="T101" fmla="*/ 253 h 1274"/>
              <a:gd name="T102" fmla="*/ 690 w 1075"/>
              <a:gd name="T103" fmla="*/ 206 h 1274"/>
              <a:gd name="T104" fmla="*/ 651 w 1075"/>
              <a:gd name="T105" fmla="*/ 158 h 1274"/>
              <a:gd name="T106" fmla="*/ 650 w 1075"/>
              <a:gd name="T107" fmla="*/ 67 h 1274"/>
              <a:gd name="T108" fmla="*/ 642 w 1075"/>
              <a:gd name="T109" fmla="*/ 34 h 1274"/>
              <a:gd name="T110" fmla="*/ 598 w 1075"/>
              <a:gd name="T111" fmla="*/ 19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75" h="1274">
                <a:moveTo>
                  <a:pt x="598" y="19"/>
                </a:moveTo>
                <a:lnTo>
                  <a:pt x="598" y="19"/>
                </a:lnTo>
                <a:lnTo>
                  <a:pt x="584" y="14"/>
                </a:lnTo>
                <a:lnTo>
                  <a:pt x="574" y="9"/>
                </a:lnTo>
                <a:lnTo>
                  <a:pt x="568" y="7"/>
                </a:lnTo>
                <a:lnTo>
                  <a:pt x="568" y="7"/>
                </a:lnTo>
                <a:lnTo>
                  <a:pt x="563" y="4"/>
                </a:lnTo>
                <a:lnTo>
                  <a:pt x="555" y="2"/>
                </a:lnTo>
                <a:lnTo>
                  <a:pt x="548" y="0"/>
                </a:lnTo>
                <a:lnTo>
                  <a:pt x="542" y="0"/>
                </a:lnTo>
                <a:lnTo>
                  <a:pt x="536" y="2"/>
                </a:lnTo>
                <a:lnTo>
                  <a:pt x="531" y="3"/>
                </a:lnTo>
                <a:lnTo>
                  <a:pt x="531" y="3"/>
                </a:lnTo>
                <a:lnTo>
                  <a:pt x="520" y="9"/>
                </a:lnTo>
                <a:lnTo>
                  <a:pt x="510" y="17"/>
                </a:lnTo>
                <a:lnTo>
                  <a:pt x="499" y="24"/>
                </a:lnTo>
                <a:lnTo>
                  <a:pt x="488" y="29"/>
                </a:lnTo>
                <a:lnTo>
                  <a:pt x="488" y="29"/>
                </a:lnTo>
                <a:lnTo>
                  <a:pt x="469" y="35"/>
                </a:lnTo>
                <a:lnTo>
                  <a:pt x="460" y="38"/>
                </a:lnTo>
                <a:lnTo>
                  <a:pt x="468" y="45"/>
                </a:lnTo>
                <a:lnTo>
                  <a:pt x="475" y="54"/>
                </a:lnTo>
                <a:lnTo>
                  <a:pt x="475" y="54"/>
                </a:lnTo>
                <a:lnTo>
                  <a:pt x="467" y="57"/>
                </a:lnTo>
                <a:lnTo>
                  <a:pt x="462" y="61"/>
                </a:lnTo>
                <a:lnTo>
                  <a:pt x="460" y="62"/>
                </a:lnTo>
                <a:lnTo>
                  <a:pt x="460" y="62"/>
                </a:lnTo>
                <a:lnTo>
                  <a:pt x="472" y="61"/>
                </a:lnTo>
                <a:lnTo>
                  <a:pt x="481" y="62"/>
                </a:lnTo>
                <a:lnTo>
                  <a:pt x="481" y="62"/>
                </a:lnTo>
                <a:lnTo>
                  <a:pt x="465" y="76"/>
                </a:lnTo>
                <a:lnTo>
                  <a:pt x="465" y="76"/>
                </a:lnTo>
                <a:lnTo>
                  <a:pt x="462" y="80"/>
                </a:lnTo>
                <a:lnTo>
                  <a:pt x="458" y="85"/>
                </a:lnTo>
                <a:lnTo>
                  <a:pt x="453" y="93"/>
                </a:lnTo>
                <a:lnTo>
                  <a:pt x="473" y="102"/>
                </a:lnTo>
                <a:lnTo>
                  <a:pt x="473" y="102"/>
                </a:lnTo>
                <a:lnTo>
                  <a:pt x="472" y="102"/>
                </a:lnTo>
                <a:lnTo>
                  <a:pt x="469" y="103"/>
                </a:lnTo>
                <a:lnTo>
                  <a:pt x="467" y="106"/>
                </a:lnTo>
                <a:lnTo>
                  <a:pt x="467" y="107"/>
                </a:lnTo>
                <a:lnTo>
                  <a:pt x="468" y="109"/>
                </a:lnTo>
                <a:lnTo>
                  <a:pt x="468" y="109"/>
                </a:lnTo>
                <a:lnTo>
                  <a:pt x="468" y="117"/>
                </a:lnTo>
                <a:lnTo>
                  <a:pt x="469" y="123"/>
                </a:lnTo>
                <a:lnTo>
                  <a:pt x="468" y="135"/>
                </a:lnTo>
                <a:lnTo>
                  <a:pt x="468" y="135"/>
                </a:lnTo>
                <a:lnTo>
                  <a:pt x="468" y="143"/>
                </a:lnTo>
                <a:lnTo>
                  <a:pt x="470" y="153"/>
                </a:lnTo>
                <a:lnTo>
                  <a:pt x="474" y="165"/>
                </a:lnTo>
                <a:lnTo>
                  <a:pt x="474" y="165"/>
                </a:lnTo>
                <a:lnTo>
                  <a:pt x="433" y="186"/>
                </a:lnTo>
                <a:lnTo>
                  <a:pt x="403" y="201"/>
                </a:lnTo>
                <a:lnTo>
                  <a:pt x="391" y="206"/>
                </a:lnTo>
                <a:lnTo>
                  <a:pt x="385" y="209"/>
                </a:lnTo>
                <a:lnTo>
                  <a:pt x="385" y="209"/>
                </a:lnTo>
                <a:lnTo>
                  <a:pt x="374" y="212"/>
                </a:lnTo>
                <a:lnTo>
                  <a:pt x="360" y="218"/>
                </a:lnTo>
                <a:lnTo>
                  <a:pt x="348" y="225"/>
                </a:lnTo>
                <a:lnTo>
                  <a:pt x="341" y="228"/>
                </a:lnTo>
                <a:lnTo>
                  <a:pt x="341" y="228"/>
                </a:lnTo>
                <a:lnTo>
                  <a:pt x="325" y="249"/>
                </a:lnTo>
                <a:lnTo>
                  <a:pt x="310" y="267"/>
                </a:lnTo>
                <a:lnTo>
                  <a:pt x="303" y="277"/>
                </a:lnTo>
                <a:lnTo>
                  <a:pt x="297" y="288"/>
                </a:lnTo>
                <a:lnTo>
                  <a:pt x="297" y="288"/>
                </a:lnTo>
                <a:lnTo>
                  <a:pt x="281" y="318"/>
                </a:lnTo>
                <a:lnTo>
                  <a:pt x="261" y="357"/>
                </a:lnTo>
                <a:lnTo>
                  <a:pt x="245" y="393"/>
                </a:lnTo>
                <a:lnTo>
                  <a:pt x="240" y="404"/>
                </a:lnTo>
                <a:lnTo>
                  <a:pt x="239" y="409"/>
                </a:lnTo>
                <a:lnTo>
                  <a:pt x="239" y="409"/>
                </a:lnTo>
                <a:lnTo>
                  <a:pt x="240" y="414"/>
                </a:lnTo>
                <a:lnTo>
                  <a:pt x="242" y="419"/>
                </a:lnTo>
                <a:lnTo>
                  <a:pt x="245" y="424"/>
                </a:lnTo>
                <a:lnTo>
                  <a:pt x="245" y="424"/>
                </a:lnTo>
                <a:lnTo>
                  <a:pt x="244" y="434"/>
                </a:lnTo>
                <a:lnTo>
                  <a:pt x="244" y="445"/>
                </a:lnTo>
                <a:lnTo>
                  <a:pt x="244" y="459"/>
                </a:lnTo>
                <a:lnTo>
                  <a:pt x="245" y="472"/>
                </a:lnTo>
                <a:lnTo>
                  <a:pt x="247" y="485"/>
                </a:lnTo>
                <a:lnTo>
                  <a:pt x="250" y="490"/>
                </a:lnTo>
                <a:lnTo>
                  <a:pt x="252" y="495"/>
                </a:lnTo>
                <a:lnTo>
                  <a:pt x="256" y="497"/>
                </a:lnTo>
                <a:lnTo>
                  <a:pt x="261" y="500"/>
                </a:lnTo>
                <a:lnTo>
                  <a:pt x="261" y="500"/>
                </a:lnTo>
                <a:lnTo>
                  <a:pt x="270" y="501"/>
                </a:lnTo>
                <a:lnTo>
                  <a:pt x="278" y="502"/>
                </a:lnTo>
                <a:lnTo>
                  <a:pt x="291" y="502"/>
                </a:lnTo>
                <a:lnTo>
                  <a:pt x="298" y="501"/>
                </a:lnTo>
                <a:lnTo>
                  <a:pt x="301" y="500"/>
                </a:lnTo>
                <a:lnTo>
                  <a:pt x="301" y="500"/>
                </a:lnTo>
                <a:lnTo>
                  <a:pt x="297" y="519"/>
                </a:lnTo>
                <a:lnTo>
                  <a:pt x="293" y="534"/>
                </a:lnTo>
                <a:lnTo>
                  <a:pt x="292" y="539"/>
                </a:lnTo>
                <a:lnTo>
                  <a:pt x="289" y="540"/>
                </a:lnTo>
                <a:lnTo>
                  <a:pt x="289" y="540"/>
                </a:lnTo>
                <a:lnTo>
                  <a:pt x="287" y="542"/>
                </a:lnTo>
                <a:lnTo>
                  <a:pt x="283" y="545"/>
                </a:lnTo>
                <a:lnTo>
                  <a:pt x="282" y="548"/>
                </a:lnTo>
                <a:lnTo>
                  <a:pt x="281" y="550"/>
                </a:lnTo>
                <a:lnTo>
                  <a:pt x="282" y="553"/>
                </a:lnTo>
                <a:lnTo>
                  <a:pt x="283" y="554"/>
                </a:lnTo>
                <a:lnTo>
                  <a:pt x="283" y="554"/>
                </a:lnTo>
                <a:lnTo>
                  <a:pt x="292" y="562"/>
                </a:lnTo>
                <a:lnTo>
                  <a:pt x="297" y="565"/>
                </a:lnTo>
                <a:lnTo>
                  <a:pt x="297" y="565"/>
                </a:lnTo>
                <a:lnTo>
                  <a:pt x="276" y="628"/>
                </a:lnTo>
                <a:lnTo>
                  <a:pt x="260" y="679"/>
                </a:lnTo>
                <a:lnTo>
                  <a:pt x="253" y="701"/>
                </a:lnTo>
                <a:lnTo>
                  <a:pt x="251" y="718"/>
                </a:lnTo>
                <a:lnTo>
                  <a:pt x="251" y="718"/>
                </a:lnTo>
                <a:lnTo>
                  <a:pt x="247" y="732"/>
                </a:lnTo>
                <a:lnTo>
                  <a:pt x="241" y="746"/>
                </a:lnTo>
                <a:lnTo>
                  <a:pt x="234" y="761"/>
                </a:lnTo>
                <a:lnTo>
                  <a:pt x="225" y="775"/>
                </a:lnTo>
                <a:lnTo>
                  <a:pt x="211" y="798"/>
                </a:lnTo>
                <a:lnTo>
                  <a:pt x="206" y="807"/>
                </a:lnTo>
                <a:lnTo>
                  <a:pt x="204" y="812"/>
                </a:lnTo>
                <a:lnTo>
                  <a:pt x="204" y="812"/>
                </a:lnTo>
                <a:lnTo>
                  <a:pt x="204" y="824"/>
                </a:lnTo>
                <a:lnTo>
                  <a:pt x="204" y="830"/>
                </a:lnTo>
                <a:lnTo>
                  <a:pt x="204" y="830"/>
                </a:lnTo>
                <a:lnTo>
                  <a:pt x="130" y="953"/>
                </a:lnTo>
                <a:lnTo>
                  <a:pt x="130" y="953"/>
                </a:lnTo>
                <a:lnTo>
                  <a:pt x="120" y="971"/>
                </a:lnTo>
                <a:lnTo>
                  <a:pt x="111" y="989"/>
                </a:lnTo>
                <a:lnTo>
                  <a:pt x="104" y="1007"/>
                </a:lnTo>
                <a:lnTo>
                  <a:pt x="97" y="1024"/>
                </a:lnTo>
                <a:lnTo>
                  <a:pt x="89" y="1052"/>
                </a:lnTo>
                <a:lnTo>
                  <a:pt x="84" y="1072"/>
                </a:lnTo>
                <a:lnTo>
                  <a:pt x="84" y="1072"/>
                </a:lnTo>
                <a:lnTo>
                  <a:pt x="75" y="1093"/>
                </a:lnTo>
                <a:lnTo>
                  <a:pt x="63" y="1124"/>
                </a:lnTo>
                <a:lnTo>
                  <a:pt x="45" y="1162"/>
                </a:lnTo>
                <a:lnTo>
                  <a:pt x="45" y="1162"/>
                </a:lnTo>
                <a:lnTo>
                  <a:pt x="43" y="1165"/>
                </a:lnTo>
                <a:lnTo>
                  <a:pt x="37" y="1168"/>
                </a:lnTo>
                <a:lnTo>
                  <a:pt x="29" y="1175"/>
                </a:lnTo>
                <a:lnTo>
                  <a:pt x="23" y="1180"/>
                </a:lnTo>
                <a:lnTo>
                  <a:pt x="23" y="1180"/>
                </a:lnTo>
                <a:lnTo>
                  <a:pt x="19" y="1186"/>
                </a:lnTo>
                <a:lnTo>
                  <a:pt x="17" y="1192"/>
                </a:lnTo>
                <a:lnTo>
                  <a:pt x="13" y="1204"/>
                </a:lnTo>
                <a:lnTo>
                  <a:pt x="13" y="1204"/>
                </a:lnTo>
                <a:lnTo>
                  <a:pt x="9" y="1217"/>
                </a:lnTo>
                <a:lnTo>
                  <a:pt x="3" y="1235"/>
                </a:lnTo>
                <a:lnTo>
                  <a:pt x="0" y="1255"/>
                </a:lnTo>
                <a:lnTo>
                  <a:pt x="0" y="1263"/>
                </a:lnTo>
                <a:lnTo>
                  <a:pt x="1" y="1267"/>
                </a:lnTo>
                <a:lnTo>
                  <a:pt x="1" y="1267"/>
                </a:lnTo>
                <a:lnTo>
                  <a:pt x="3" y="1269"/>
                </a:lnTo>
                <a:lnTo>
                  <a:pt x="7" y="1271"/>
                </a:lnTo>
                <a:lnTo>
                  <a:pt x="18" y="1272"/>
                </a:lnTo>
                <a:lnTo>
                  <a:pt x="33" y="1274"/>
                </a:lnTo>
                <a:lnTo>
                  <a:pt x="50" y="1274"/>
                </a:lnTo>
                <a:lnTo>
                  <a:pt x="83" y="1272"/>
                </a:lnTo>
                <a:lnTo>
                  <a:pt x="92" y="1271"/>
                </a:lnTo>
                <a:lnTo>
                  <a:pt x="97" y="1270"/>
                </a:lnTo>
                <a:lnTo>
                  <a:pt x="97" y="1270"/>
                </a:lnTo>
                <a:lnTo>
                  <a:pt x="97" y="1266"/>
                </a:lnTo>
                <a:lnTo>
                  <a:pt x="97" y="1261"/>
                </a:lnTo>
                <a:lnTo>
                  <a:pt x="95" y="1246"/>
                </a:lnTo>
                <a:lnTo>
                  <a:pt x="92" y="1228"/>
                </a:lnTo>
                <a:lnTo>
                  <a:pt x="90" y="1213"/>
                </a:lnTo>
                <a:lnTo>
                  <a:pt x="90" y="1213"/>
                </a:lnTo>
                <a:lnTo>
                  <a:pt x="91" y="1202"/>
                </a:lnTo>
                <a:lnTo>
                  <a:pt x="91" y="1194"/>
                </a:lnTo>
                <a:lnTo>
                  <a:pt x="92" y="1189"/>
                </a:lnTo>
                <a:lnTo>
                  <a:pt x="92" y="1185"/>
                </a:lnTo>
                <a:lnTo>
                  <a:pt x="92" y="1185"/>
                </a:lnTo>
                <a:lnTo>
                  <a:pt x="91" y="1182"/>
                </a:lnTo>
                <a:lnTo>
                  <a:pt x="90" y="1182"/>
                </a:lnTo>
                <a:lnTo>
                  <a:pt x="90" y="1181"/>
                </a:lnTo>
                <a:lnTo>
                  <a:pt x="92" y="1176"/>
                </a:lnTo>
                <a:lnTo>
                  <a:pt x="92" y="1176"/>
                </a:lnTo>
                <a:lnTo>
                  <a:pt x="118" y="1130"/>
                </a:lnTo>
                <a:lnTo>
                  <a:pt x="136" y="1100"/>
                </a:lnTo>
                <a:lnTo>
                  <a:pt x="144" y="1087"/>
                </a:lnTo>
                <a:lnTo>
                  <a:pt x="151" y="1078"/>
                </a:lnTo>
                <a:lnTo>
                  <a:pt x="151" y="1078"/>
                </a:lnTo>
                <a:lnTo>
                  <a:pt x="166" y="1057"/>
                </a:lnTo>
                <a:lnTo>
                  <a:pt x="184" y="1026"/>
                </a:lnTo>
                <a:lnTo>
                  <a:pt x="205" y="994"/>
                </a:lnTo>
                <a:lnTo>
                  <a:pt x="214" y="981"/>
                </a:lnTo>
                <a:lnTo>
                  <a:pt x="221" y="971"/>
                </a:lnTo>
                <a:lnTo>
                  <a:pt x="221" y="971"/>
                </a:lnTo>
                <a:lnTo>
                  <a:pt x="236" y="952"/>
                </a:lnTo>
                <a:lnTo>
                  <a:pt x="253" y="929"/>
                </a:lnTo>
                <a:lnTo>
                  <a:pt x="271" y="902"/>
                </a:lnTo>
                <a:lnTo>
                  <a:pt x="271" y="902"/>
                </a:lnTo>
                <a:lnTo>
                  <a:pt x="279" y="906"/>
                </a:lnTo>
                <a:lnTo>
                  <a:pt x="286" y="906"/>
                </a:lnTo>
                <a:lnTo>
                  <a:pt x="288" y="906"/>
                </a:lnTo>
                <a:lnTo>
                  <a:pt x="289" y="905"/>
                </a:lnTo>
                <a:lnTo>
                  <a:pt x="289" y="905"/>
                </a:lnTo>
                <a:lnTo>
                  <a:pt x="317" y="853"/>
                </a:lnTo>
                <a:lnTo>
                  <a:pt x="335" y="819"/>
                </a:lnTo>
                <a:lnTo>
                  <a:pt x="343" y="806"/>
                </a:lnTo>
                <a:lnTo>
                  <a:pt x="349" y="799"/>
                </a:lnTo>
                <a:lnTo>
                  <a:pt x="349" y="799"/>
                </a:lnTo>
                <a:lnTo>
                  <a:pt x="359" y="792"/>
                </a:lnTo>
                <a:lnTo>
                  <a:pt x="370" y="786"/>
                </a:lnTo>
                <a:lnTo>
                  <a:pt x="382" y="782"/>
                </a:lnTo>
                <a:lnTo>
                  <a:pt x="386" y="782"/>
                </a:lnTo>
                <a:lnTo>
                  <a:pt x="390" y="782"/>
                </a:lnTo>
                <a:lnTo>
                  <a:pt x="390" y="782"/>
                </a:lnTo>
                <a:lnTo>
                  <a:pt x="392" y="783"/>
                </a:lnTo>
                <a:lnTo>
                  <a:pt x="395" y="787"/>
                </a:lnTo>
                <a:lnTo>
                  <a:pt x="402" y="796"/>
                </a:lnTo>
                <a:lnTo>
                  <a:pt x="412" y="807"/>
                </a:lnTo>
                <a:lnTo>
                  <a:pt x="418" y="812"/>
                </a:lnTo>
                <a:lnTo>
                  <a:pt x="426" y="818"/>
                </a:lnTo>
                <a:lnTo>
                  <a:pt x="426" y="818"/>
                </a:lnTo>
                <a:lnTo>
                  <a:pt x="434" y="825"/>
                </a:lnTo>
                <a:lnTo>
                  <a:pt x="444" y="834"/>
                </a:lnTo>
                <a:lnTo>
                  <a:pt x="464" y="853"/>
                </a:lnTo>
                <a:lnTo>
                  <a:pt x="484" y="875"/>
                </a:lnTo>
                <a:lnTo>
                  <a:pt x="484" y="875"/>
                </a:lnTo>
                <a:lnTo>
                  <a:pt x="488" y="887"/>
                </a:lnTo>
                <a:lnTo>
                  <a:pt x="490" y="896"/>
                </a:lnTo>
                <a:lnTo>
                  <a:pt x="490" y="901"/>
                </a:lnTo>
                <a:lnTo>
                  <a:pt x="490" y="901"/>
                </a:lnTo>
                <a:lnTo>
                  <a:pt x="486" y="906"/>
                </a:lnTo>
                <a:lnTo>
                  <a:pt x="478" y="916"/>
                </a:lnTo>
                <a:lnTo>
                  <a:pt x="463" y="928"/>
                </a:lnTo>
                <a:lnTo>
                  <a:pt x="454" y="936"/>
                </a:lnTo>
                <a:lnTo>
                  <a:pt x="443" y="944"/>
                </a:lnTo>
                <a:lnTo>
                  <a:pt x="443" y="944"/>
                </a:lnTo>
                <a:lnTo>
                  <a:pt x="413" y="964"/>
                </a:lnTo>
                <a:lnTo>
                  <a:pt x="379" y="990"/>
                </a:lnTo>
                <a:lnTo>
                  <a:pt x="348" y="1012"/>
                </a:lnTo>
                <a:lnTo>
                  <a:pt x="332" y="1024"/>
                </a:lnTo>
                <a:lnTo>
                  <a:pt x="332" y="1024"/>
                </a:lnTo>
                <a:lnTo>
                  <a:pt x="328" y="1024"/>
                </a:lnTo>
                <a:lnTo>
                  <a:pt x="325" y="1024"/>
                </a:lnTo>
                <a:lnTo>
                  <a:pt x="319" y="1021"/>
                </a:lnTo>
                <a:lnTo>
                  <a:pt x="313" y="1020"/>
                </a:lnTo>
                <a:lnTo>
                  <a:pt x="310" y="1019"/>
                </a:lnTo>
                <a:lnTo>
                  <a:pt x="309" y="1020"/>
                </a:lnTo>
                <a:lnTo>
                  <a:pt x="309" y="1020"/>
                </a:lnTo>
                <a:lnTo>
                  <a:pt x="293" y="1026"/>
                </a:lnTo>
                <a:lnTo>
                  <a:pt x="283" y="1032"/>
                </a:lnTo>
                <a:lnTo>
                  <a:pt x="275" y="1037"/>
                </a:lnTo>
                <a:lnTo>
                  <a:pt x="275" y="1037"/>
                </a:lnTo>
                <a:lnTo>
                  <a:pt x="261" y="1046"/>
                </a:lnTo>
                <a:lnTo>
                  <a:pt x="256" y="1050"/>
                </a:lnTo>
                <a:lnTo>
                  <a:pt x="255" y="1052"/>
                </a:lnTo>
                <a:lnTo>
                  <a:pt x="253" y="1054"/>
                </a:lnTo>
                <a:lnTo>
                  <a:pt x="253" y="1054"/>
                </a:lnTo>
                <a:lnTo>
                  <a:pt x="255" y="1061"/>
                </a:lnTo>
                <a:lnTo>
                  <a:pt x="257" y="1071"/>
                </a:lnTo>
                <a:lnTo>
                  <a:pt x="261" y="1080"/>
                </a:lnTo>
                <a:lnTo>
                  <a:pt x="266" y="1088"/>
                </a:lnTo>
                <a:lnTo>
                  <a:pt x="266" y="1088"/>
                </a:lnTo>
                <a:lnTo>
                  <a:pt x="278" y="1104"/>
                </a:lnTo>
                <a:lnTo>
                  <a:pt x="301" y="1131"/>
                </a:lnTo>
                <a:lnTo>
                  <a:pt x="313" y="1145"/>
                </a:lnTo>
                <a:lnTo>
                  <a:pt x="324" y="1155"/>
                </a:lnTo>
                <a:lnTo>
                  <a:pt x="329" y="1159"/>
                </a:lnTo>
                <a:lnTo>
                  <a:pt x="333" y="1161"/>
                </a:lnTo>
                <a:lnTo>
                  <a:pt x="336" y="1162"/>
                </a:lnTo>
                <a:lnTo>
                  <a:pt x="340" y="1161"/>
                </a:lnTo>
                <a:lnTo>
                  <a:pt x="340" y="1161"/>
                </a:lnTo>
                <a:lnTo>
                  <a:pt x="343" y="1159"/>
                </a:lnTo>
                <a:lnTo>
                  <a:pt x="344" y="1155"/>
                </a:lnTo>
                <a:lnTo>
                  <a:pt x="346" y="1146"/>
                </a:lnTo>
                <a:lnTo>
                  <a:pt x="349" y="1135"/>
                </a:lnTo>
                <a:lnTo>
                  <a:pt x="350" y="1123"/>
                </a:lnTo>
                <a:lnTo>
                  <a:pt x="351" y="1099"/>
                </a:lnTo>
                <a:lnTo>
                  <a:pt x="353" y="1090"/>
                </a:lnTo>
                <a:lnTo>
                  <a:pt x="354" y="1085"/>
                </a:lnTo>
                <a:lnTo>
                  <a:pt x="354" y="1085"/>
                </a:lnTo>
                <a:lnTo>
                  <a:pt x="358" y="1078"/>
                </a:lnTo>
                <a:lnTo>
                  <a:pt x="362" y="1072"/>
                </a:lnTo>
                <a:lnTo>
                  <a:pt x="367" y="1066"/>
                </a:lnTo>
                <a:lnTo>
                  <a:pt x="371" y="1061"/>
                </a:lnTo>
                <a:lnTo>
                  <a:pt x="371" y="1061"/>
                </a:lnTo>
                <a:lnTo>
                  <a:pt x="372" y="1057"/>
                </a:lnTo>
                <a:lnTo>
                  <a:pt x="372" y="1054"/>
                </a:lnTo>
                <a:lnTo>
                  <a:pt x="372" y="1052"/>
                </a:lnTo>
                <a:lnTo>
                  <a:pt x="376" y="1051"/>
                </a:lnTo>
                <a:lnTo>
                  <a:pt x="376" y="1051"/>
                </a:lnTo>
                <a:lnTo>
                  <a:pt x="408" y="1037"/>
                </a:lnTo>
                <a:lnTo>
                  <a:pt x="475" y="1009"/>
                </a:lnTo>
                <a:lnTo>
                  <a:pt x="545" y="976"/>
                </a:lnTo>
                <a:lnTo>
                  <a:pt x="572" y="963"/>
                </a:lnTo>
                <a:lnTo>
                  <a:pt x="589" y="954"/>
                </a:lnTo>
                <a:lnTo>
                  <a:pt x="589" y="954"/>
                </a:lnTo>
                <a:lnTo>
                  <a:pt x="631" y="929"/>
                </a:lnTo>
                <a:lnTo>
                  <a:pt x="647" y="917"/>
                </a:lnTo>
                <a:lnTo>
                  <a:pt x="655" y="911"/>
                </a:lnTo>
                <a:lnTo>
                  <a:pt x="660" y="905"/>
                </a:lnTo>
                <a:lnTo>
                  <a:pt x="660" y="905"/>
                </a:lnTo>
                <a:lnTo>
                  <a:pt x="664" y="896"/>
                </a:lnTo>
                <a:lnTo>
                  <a:pt x="666" y="887"/>
                </a:lnTo>
                <a:lnTo>
                  <a:pt x="668" y="876"/>
                </a:lnTo>
                <a:lnTo>
                  <a:pt x="668" y="865"/>
                </a:lnTo>
                <a:lnTo>
                  <a:pt x="670" y="846"/>
                </a:lnTo>
                <a:lnTo>
                  <a:pt x="668" y="835"/>
                </a:lnTo>
                <a:lnTo>
                  <a:pt x="668" y="835"/>
                </a:lnTo>
                <a:lnTo>
                  <a:pt x="666" y="828"/>
                </a:lnTo>
                <a:lnTo>
                  <a:pt x="662" y="818"/>
                </a:lnTo>
                <a:lnTo>
                  <a:pt x="656" y="804"/>
                </a:lnTo>
                <a:lnTo>
                  <a:pt x="656" y="804"/>
                </a:lnTo>
                <a:lnTo>
                  <a:pt x="621" y="726"/>
                </a:lnTo>
                <a:lnTo>
                  <a:pt x="585" y="647"/>
                </a:lnTo>
                <a:lnTo>
                  <a:pt x="585" y="647"/>
                </a:lnTo>
                <a:lnTo>
                  <a:pt x="588" y="642"/>
                </a:lnTo>
                <a:lnTo>
                  <a:pt x="594" y="632"/>
                </a:lnTo>
                <a:lnTo>
                  <a:pt x="603" y="615"/>
                </a:lnTo>
                <a:lnTo>
                  <a:pt x="603" y="615"/>
                </a:lnTo>
                <a:lnTo>
                  <a:pt x="605" y="607"/>
                </a:lnTo>
                <a:lnTo>
                  <a:pt x="607" y="601"/>
                </a:lnTo>
                <a:lnTo>
                  <a:pt x="605" y="592"/>
                </a:lnTo>
                <a:lnTo>
                  <a:pt x="605" y="592"/>
                </a:lnTo>
                <a:lnTo>
                  <a:pt x="603" y="583"/>
                </a:lnTo>
                <a:lnTo>
                  <a:pt x="602" y="573"/>
                </a:lnTo>
                <a:lnTo>
                  <a:pt x="602" y="563"/>
                </a:lnTo>
                <a:lnTo>
                  <a:pt x="603" y="554"/>
                </a:lnTo>
                <a:lnTo>
                  <a:pt x="603" y="554"/>
                </a:lnTo>
                <a:lnTo>
                  <a:pt x="605" y="545"/>
                </a:lnTo>
                <a:lnTo>
                  <a:pt x="610" y="537"/>
                </a:lnTo>
                <a:lnTo>
                  <a:pt x="615" y="528"/>
                </a:lnTo>
                <a:lnTo>
                  <a:pt x="619" y="519"/>
                </a:lnTo>
                <a:lnTo>
                  <a:pt x="619" y="519"/>
                </a:lnTo>
                <a:lnTo>
                  <a:pt x="625" y="488"/>
                </a:lnTo>
                <a:lnTo>
                  <a:pt x="625" y="488"/>
                </a:lnTo>
                <a:lnTo>
                  <a:pt x="652" y="394"/>
                </a:lnTo>
                <a:lnTo>
                  <a:pt x="652" y="394"/>
                </a:lnTo>
                <a:lnTo>
                  <a:pt x="657" y="388"/>
                </a:lnTo>
                <a:lnTo>
                  <a:pt x="665" y="378"/>
                </a:lnTo>
                <a:lnTo>
                  <a:pt x="673" y="368"/>
                </a:lnTo>
                <a:lnTo>
                  <a:pt x="677" y="363"/>
                </a:lnTo>
                <a:lnTo>
                  <a:pt x="677" y="363"/>
                </a:lnTo>
                <a:lnTo>
                  <a:pt x="681" y="356"/>
                </a:lnTo>
                <a:lnTo>
                  <a:pt x="686" y="350"/>
                </a:lnTo>
                <a:lnTo>
                  <a:pt x="686" y="350"/>
                </a:lnTo>
                <a:lnTo>
                  <a:pt x="691" y="350"/>
                </a:lnTo>
                <a:lnTo>
                  <a:pt x="701" y="351"/>
                </a:lnTo>
                <a:lnTo>
                  <a:pt x="717" y="353"/>
                </a:lnTo>
                <a:lnTo>
                  <a:pt x="831" y="372"/>
                </a:lnTo>
                <a:lnTo>
                  <a:pt x="831" y="372"/>
                </a:lnTo>
                <a:lnTo>
                  <a:pt x="865" y="381"/>
                </a:lnTo>
                <a:lnTo>
                  <a:pt x="899" y="389"/>
                </a:lnTo>
                <a:lnTo>
                  <a:pt x="915" y="396"/>
                </a:lnTo>
                <a:lnTo>
                  <a:pt x="931" y="402"/>
                </a:lnTo>
                <a:lnTo>
                  <a:pt x="931" y="402"/>
                </a:lnTo>
                <a:lnTo>
                  <a:pt x="961" y="414"/>
                </a:lnTo>
                <a:lnTo>
                  <a:pt x="986" y="427"/>
                </a:lnTo>
                <a:lnTo>
                  <a:pt x="1008" y="441"/>
                </a:lnTo>
                <a:lnTo>
                  <a:pt x="1008" y="441"/>
                </a:lnTo>
                <a:lnTo>
                  <a:pt x="1010" y="456"/>
                </a:lnTo>
                <a:lnTo>
                  <a:pt x="1014" y="466"/>
                </a:lnTo>
                <a:lnTo>
                  <a:pt x="1017" y="470"/>
                </a:lnTo>
                <a:lnTo>
                  <a:pt x="1018" y="472"/>
                </a:lnTo>
                <a:lnTo>
                  <a:pt x="1018" y="472"/>
                </a:lnTo>
                <a:lnTo>
                  <a:pt x="1023" y="476"/>
                </a:lnTo>
                <a:lnTo>
                  <a:pt x="1033" y="482"/>
                </a:lnTo>
                <a:lnTo>
                  <a:pt x="1038" y="486"/>
                </a:lnTo>
                <a:lnTo>
                  <a:pt x="1044" y="488"/>
                </a:lnTo>
                <a:lnTo>
                  <a:pt x="1050" y="488"/>
                </a:lnTo>
                <a:lnTo>
                  <a:pt x="1055" y="487"/>
                </a:lnTo>
                <a:lnTo>
                  <a:pt x="1055" y="487"/>
                </a:lnTo>
                <a:lnTo>
                  <a:pt x="1061" y="485"/>
                </a:lnTo>
                <a:lnTo>
                  <a:pt x="1065" y="481"/>
                </a:lnTo>
                <a:lnTo>
                  <a:pt x="1069" y="477"/>
                </a:lnTo>
                <a:lnTo>
                  <a:pt x="1071" y="472"/>
                </a:lnTo>
                <a:lnTo>
                  <a:pt x="1074" y="469"/>
                </a:lnTo>
                <a:lnTo>
                  <a:pt x="1075" y="464"/>
                </a:lnTo>
                <a:lnTo>
                  <a:pt x="1075" y="455"/>
                </a:lnTo>
                <a:lnTo>
                  <a:pt x="1075" y="455"/>
                </a:lnTo>
                <a:lnTo>
                  <a:pt x="1072" y="434"/>
                </a:lnTo>
                <a:lnTo>
                  <a:pt x="1071" y="425"/>
                </a:lnTo>
                <a:lnTo>
                  <a:pt x="1070" y="420"/>
                </a:lnTo>
                <a:lnTo>
                  <a:pt x="1070" y="420"/>
                </a:lnTo>
                <a:lnTo>
                  <a:pt x="1067" y="419"/>
                </a:lnTo>
                <a:lnTo>
                  <a:pt x="1066" y="418"/>
                </a:lnTo>
                <a:lnTo>
                  <a:pt x="1059" y="415"/>
                </a:lnTo>
                <a:lnTo>
                  <a:pt x="1059" y="415"/>
                </a:lnTo>
                <a:lnTo>
                  <a:pt x="1046" y="410"/>
                </a:lnTo>
                <a:lnTo>
                  <a:pt x="1039" y="408"/>
                </a:lnTo>
                <a:lnTo>
                  <a:pt x="1039" y="408"/>
                </a:lnTo>
                <a:lnTo>
                  <a:pt x="1031" y="404"/>
                </a:lnTo>
                <a:lnTo>
                  <a:pt x="1025" y="402"/>
                </a:lnTo>
                <a:lnTo>
                  <a:pt x="1023" y="399"/>
                </a:lnTo>
                <a:lnTo>
                  <a:pt x="1023" y="399"/>
                </a:lnTo>
                <a:lnTo>
                  <a:pt x="1020" y="397"/>
                </a:lnTo>
                <a:lnTo>
                  <a:pt x="1014" y="392"/>
                </a:lnTo>
                <a:lnTo>
                  <a:pt x="1002" y="382"/>
                </a:lnTo>
                <a:lnTo>
                  <a:pt x="986" y="367"/>
                </a:lnTo>
                <a:lnTo>
                  <a:pt x="986" y="367"/>
                </a:lnTo>
                <a:lnTo>
                  <a:pt x="974" y="357"/>
                </a:lnTo>
                <a:lnTo>
                  <a:pt x="963" y="349"/>
                </a:lnTo>
                <a:lnTo>
                  <a:pt x="951" y="340"/>
                </a:lnTo>
                <a:lnTo>
                  <a:pt x="939" y="331"/>
                </a:lnTo>
                <a:lnTo>
                  <a:pt x="910" y="316"/>
                </a:lnTo>
                <a:lnTo>
                  <a:pt x="882" y="303"/>
                </a:lnTo>
                <a:lnTo>
                  <a:pt x="882" y="303"/>
                </a:lnTo>
                <a:lnTo>
                  <a:pt x="859" y="294"/>
                </a:lnTo>
                <a:lnTo>
                  <a:pt x="846" y="289"/>
                </a:lnTo>
                <a:lnTo>
                  <a:pt x="838" y="287"/>
                </a:lnTo>
                <a:lnTo>
                  <a:pt x="833" y="285"/>
                </a:lnTo>
                <a:lnTo>
                  <a:pt x="833" y="285"/>
                </a:lnTo>
                <a:lnTo>
                  <a:pt x="789" y="269"/>
                </a:lnTo>
                <a:lnTo>
                  <a:pt x="760" y="259"/>
                </a:lnTo>
                <a:lnTo>
                  <a:pt x="748" y="253"/>
                </a:lnTo>
                <a:lnTo>
                  <a:pt x="748" y="253"/>
                </a:lnTo>
                <a:lnTo>
                  <a:pt x="745" y="248"/>
                </a:lnTo>
                <a:lnTo>
                  <a:pt x="739" y="240"/>
                </a:lnTo>
                <a:lnTo>
                  <a:pt x="727" y="227"/>
                </a:lnTo>
                <a:lnTo>
                  <a:pt x="721" y="221"/>
                </a:lnTo>
                <a:lnTo>
                  <a:pt x="712" y="215"/>
                </a:lnTo>
                <a:lnTo>
                  <a:pt x="712" y="215"/>
                </a:lnTo>
                <a:lnTo>
                  <a:pt x="702" y="210"/>
                </a:lnTo>
                <a:lnTo>
                  <a:pt x="690" y="206"/>
                </a:lnTo>
                <a:lnTo>
                  <a:pt x="665" y="199"/>
                </a:lnTo>
                <a:lnTo>
                  <a:pt x="644" y="194"/>
                </a:lnTo>
                <a:lnTo>
                  <a:pt x="636" y="192"/>
                </a:lnTo>
                <a:lnTo>
                  <a:pt x="636" y="192"/>
                </a:lnTo>
                <a:lnTo>
                  <a:pt x="644" y="181"/>
                </a:lnTo>
                <a:lnTo>
                  <a:pt x="649" y="170"/>
                </a:lnTo>
                <a:lnTo>
                  <a:pt x="650" y="164"/>
                </a:lnTo>
                <a:lnTo>
                  <a:pt x="651" y="158"/>
                </a:lnTo>
                <a:lnTo>
                  <a:pt x="651" y="158"/>
                </a:lnTo>
                <a:lnTo>
                  <a:pt x="651" y="149"/>
                </a:lnTo>
                <a:lnTo>
                  <a:pt x="650" y="142"/>
                </a:lnTo>
                <a:lnTo>
                  <a:pt x="647" y="127"/>
                </a:lnTo>
                <a:lnTo>
                  <a:pt x="647" y="127"/>
                </a:lnTo>
                <a:lnTo>
                  <a:pt x="646" y="100"/>
                </a:lnTo>
                <a:lnTo>
                  <a:pt x="646" y="100"/>
                </a:lnTo>
                <a:lnTo>
                  <a:pt x="650" y="67"/>
                </a:lnTo>
                <a:lnTo>
                  <a:pt x="650" y="67"/>
                </a:lnTo>
                <a:lnTo>
                  <a:pt x="652" y="60"/>
                </a:lnTo>
                <a:lnTo>
                  <a:pt x="654" y="54"/>
                </a:lnTo>
                <a:lnTo>
                  <a:pt x="652" y="50"/>
                </a:lnTo>
                <a:lnTo>
                  <a:pt x="652" y="50"/>
                </a:lnTo>
                <a:lnTo>
                  <a:pt x="650" y="43"/>
                </a:lnTo>
                <a:lnTo>
                  <a:pt x="646" y="39"/>
                </a:lnTo>
                <a:lnTo>
                  <a:pt x="642" y="34"/>
                </a:lnTo>
                <a:lnTo>
                  <a:pt x="642" y="34"/>
                </a:lnTo>
                <a:lnTo>
                  <a:pt x="633" y="25"/>
                </a:lnTo>
                <a:lnTo>
                  <a:pt x="633" y="25"/>
                </a:lnTo>
                <a:lnTo>
                  <a:pt x="620" y="17"/>
                </a:lnTo>
                <a:lnTo>
                  <a:pt x="620" y="17"/>
                </a:lnTo>
                <a:lnTo>
                  <a:pt x="615" y="17"/>
                </a:lnTo>
                <a:lnTo>
                  <a:pt x="608" y="18"/>
                </a:lnTo>
                <a:lnTo>
                  <a:pt x="598" y="19"/>
                </a:lnTo>
                <a:lnTo>
                  <a:pt x="598" y="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FF9A796-8717-4047-96F3-5BE9709235E7}"/>
              </a:ext>
            </a:extLst>
          </p:cNvPr>
          <p:cNvSpPr>
            <a:spLocks/>
          </p:cNvSpPr>
          <p:nvPr/>
        </p:nvSpPr>
        <p:spPr bwMode="auto">
          <a:xfrm>
            <a:off x="1078665" y="863715"/>
            <a:ext cx="1965535" cy="2659028"/>
          </a:xfrm>
          <a:custGeom>
            <a:avLst/>
            <a:gdLst>
              <a:gd name="T0" fmla="*/ 273 w 1026"/>
              <a:gd name="T1" fmla="*/ 160 h 1388"/>
              <a:gd name="T2" fmla="*/ 211 w 1026"/>
              <a:gd name="T3" fmla="*/ 399 h 1388"/>
              <a:gd name="T4" fmla="*/ 264 w 1026"/>
              <a:gd name="T5" fmla="*/ 439 h 1388"/>
              <a:gd name="T6" fmla="*/ 354 w 1026"/>
              <a:gd name="T7" fmla="*/ 434 h 1388"/>
              <a:gd name="T8" fmla="*/ 450 w 1026"/>
              <a:gd name="T9" fmla="*/ 498 h 1388"/>
              <a:gd name="T10" fmla="*/ 482 w 1026"/>
              <a:gd name="T11" fmla="*/ 620 h 1388"/>
              <a:gd name="T12" fmla="*/ 397 w 1026"/>
              <a:gd name="T13" fmla="*/ 734 h 1388"/>
              <a:gd name="T14" fmla="*/ 240 w 1026"/>
              <a:gd name="T15" fmla="*/ 902 h 1388"/>
              <a:gd name="T16" fmla="*/ 121 w 1026"/>
              <a:gd name="T17" fmla="*/ 1077 h 1388"/>
              <a:gd name="T18" fmla="*/ 33 w 1026"/>
              <a:gd name="T19" fmla="*/ 1087 h 1388"/>
              <a:gd name="T20" fmla="*/ 5 w 1026"/>
              <a:gd name="T21" fmla="*/ 1130 h 1388"/>
              <a:gd name="T22" fmla="*/ 81 w 1026"/>
              <a:gd name="T23" fmla="*/ 1156 h 1388"/>
              <a:gd name="T24" fmla="*/ 184 w 1026"/>
              <a:gd name="T25" fmla="*/ 1132 h 1388"/>
              <a:gd name="T26" fmla="*/ 227 w 1026"/>
              <a:gd name="T27" fmla="*/ 1046 h 1388"/>
              <a:gd name="T28" fmla="*/ 337 w 1026"/>
              <a:gd name="T29" fmla="*/ 943 h 1388"/>
              <a:gd name="T30" fmla="*/ 439 w 1026"/>
              <a:gd name="T31" fmla="*/ 903 h 1388"/>
              <a:gd name="T32" fmla="*/ 581 w 1026"/>
              <a:gd name="T33" fmla="*/ 861 h 1388"/>
              <a:gd name="T34" fmla="*/ 598 w 1026"/>
              <a:gd name="T35" fmla="*/ 1014 h 1388"/>
              <a:gd name="T36" fmla="*/ 632 w 1026"/>
              <a:gd name="T37" fmla="*/ 1089 h 1388"/>
              <a:gd name="T38" fmla="*/ 492 w 1026"/>
              <a:gd name="T39" fmla="*/ 1235 h 1388"/>
              <a:gd name="T40" fmla="*/ 456 w 1026"/>
              <a:gd name="T41" fmla="*/ 1284 h 1388"/>
              <a:gd name="T42" fmla="*/ 432 w 1026"/>
              <a:gd name="T43" fmla="*/ 1388 h 1388"/>
              <a:gd name="T44" fmla="*/ 554 w 1026"/>
              <a:gd name="T45" fmla="*/ 1279 h 1388"/>
              <a:gd name="T46" fmla="*/ 713 w 1026"/>
              <a:gd name="T47" fmla="*/ 1156 h 1388"/>
              <a:gd name="T48" fmla="*/ 752 w 1026"/>
              <a:gd name="T49" fmla="*/ 1010 h 1388"/>
              <a:gd name="T50" fmla="*/ 761 w 1026"/>
              <a:gd name="T51" fmla="*/ 954 h 1388"/>
              <a:gd name="T52" fmla="*/ 787 w 1026"/>
              <a:gd name="T53" fmla="*/ 912 h 1388"/>
              <a:gd name="T54" fmla="*/ 791 w 1026"/>
              <a:gd name="T55" fmla="*/ 823 h 1388"/>
              <a:gd name="T56" fmla="*/ 826 w 1026"/>
              <a:gd name="T57" fmla="*/ 760 h 1388"/>
              <a:gd name="T58" fmla="*/ 803 w 1026"/>
              <a:gd name="T59" fmla="*/ 578 h 1388"/>
              <a:gd name="T60" fmla="*/ 852 w 1026"/>
              <a:gd name="T61" fmla="*/ 428 h 1388"/>
              <a:gd name="T62" fmla="*/ 897 w 1026"/>
              <a:gd name="T63" fmla="*/ 496 h 1388"/>
              <a:gd name="T64" fmla="*/ 922 w 1026"/>
              <a:gd name="T65" fmla="*/ 516 h 1388"/>
              <a:gd name="T66" fmla="*/ 989 w 1026"/>
              <a:gd name="T67" fmla="*/ 534 h 1388"/>
              <a:gd name="T68" fmla="*/ 1019 w 1026"/>
              <a:gd name="T69" fmla="*/ 480 h 1388"/>
              <a:gd name="T70" fmla="*/ 1008 w 1026"/>
              <a:gd name="T71" fmla="*/ 453 h 1388"/>
              <a:gd name="T72" fmla="*/ 911 w 1026"/>
              <a:gd name="T73" fmla="*/ 378 h 1388"/>
              <a:gd name="T74" fmla="*/ 895 w 1026"/>
              <a:gd name="T75" fmla="*/ 341 h 1388"/>
              <a:gd name="T76" fmla="*/ 814 w 1026"/>
              <a:gd name="T77" fmla="*/ 267 h 1388"/>
              <a:gd name="T78" fmla="*/ 730 w 1026"/>
              <a:gd name="T79" fmla="*/ 199 h 1388"/>
              <a:gd name="T80" fmla="*/ 733 w 1026"/>
              <a:gd name="T81" fmla="*/ 108 h 1388"/>
              <a:gd name="T82" fmla="*/ 717 w 1026"/>
              <a:gd name="T83" fmla="*/ 80 h 1388"/>
              <a:gd name="T84" fmla="*/ 682 w 1026"/>
              <a:gd name="T85" fmla="*/ 65 h 1388"/>
              <a:gd name="T86" fmla="*/ 586 w 1026"/>
              <a:gd name="T87" fmla="*/ 69 h 1388"/>
              <a:gd name="T88" fmla="*/ 559 w 1026"/>
              <a:gd name="T89" fmla="*/ 88 h 1388"/>
              <a:gd name="T90" fmla="*/ 565 w 1026"/>
              <a:gd name="T91" fmla="*/ 126 h 1388"/>
              <a:gd name="T92" fmla="*/ 554 w 1026"/>
              <a:gd name="T93" fmla="*/ 163 h 1388"/>
              <a:gd name="T94" fmla="*/ 567 w 1026"/>
              <a:gd name="T95" fmla="*/ 222 h 1388"/>
              <a:gd name="T96" fmla="*/ 555 w 1026"/>
              <a:gd name="T97" fmla="*/ 287 h 1388"/>
              <a:gd name="T98" fmla="*/ 464 w 1026"/>
              <a:gd name="T99" fmla="*/ 298 h 1388"/>
              <a:gd name="T100" fmla="*/ 340 w 1026"/>
              <a:gd name="T101" fmla="*/ 327 h 1388"/>
              <a:gd name="T102" fmla="*/ 285 w 1026"/>
              <a:gd name="T103" fmla="*/ 306 h 1388"/>
              <a:gd name="T104" fmla="*/ 335 w 1026"/>
              <a:gd name="T105" fmla="*/ 178 h 1388"/>
              <a:gd name="T106" fmla="*/ 407 w 1026"/>
              <a:gd name="T107" fmla="*/ 129 h 1388"/>
              <a:gd name="T108" fmla="*/ 409 w 1026"/>
              <a:gd name="T109" fmla="*/ 55 h 1388"/>
              <a:gd name="T110" fmla="*/ 345 w 1026"/>
              <a:gd name="T111" fmla="*/ 2 h 1388"/>
              <a:gd name="T112" fmla="*/ 271 w 1026"/>
              <a:gd name="T113" fmla="*/ 20 h 1388"/>
              <a:gd name="T114" fmla="*/ 238 w 1026"/>
              <a:gd name="T115" fmla="*/ 90 h 1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6" h="1388">
                <a:moveTo>
                  <a:pt x="238" y="90"/>
                </a:moveTo>
                <a:lnTo>
                  <a:pt x="238" y="90"/>
                </a:lnTo>
                <a:lnTo>
                  <a:pt x="240" y="100"/>
                </a:lnTo>
                <a:lnTo>
                  <a:pt x="241" y="111"/>
                </a:lnTo>
                <a:lnTo>
                  <a:pt x="245" y="119"/>
                </a:lnTo>
                <a:lnTo>
                  <a:pt x="248" y="129"/>
                </a:lnTo>
                <a:lnTo>
                  <a:pt x="253" y="138"/>
                </a:lnTo>
                <a:lnTo>
                  <a:pt x="259" y="145"/>
                </a:lnTo>
                <a:lnTo>
                  <a:pt x="266" y="153"/>
                </a:lnTo>
                <a:lnTo>
                  <a:pt x="273" y="160"/>
                </a:lnTo>
                <a:lnTo>
                  <a:pt x="273" y="160"/>
                </a:lnTo>
                <a:lnTo>
                  <a:pt x="242" y="244"/>
                </a:lnTo>
                <a:lnTo>
                  <a:pt x="242" y="244"/>
                </a:lnTo>
                <a:lnTo>
                  <a:pt x="237" y="259"/>
                </a:lnTo>
                <a:lnTo>
                  <a:pt x="231" y="280"/>
                </a:lnTo>
                <a:lnTo>
                  <a:pt x="225" y="306"/>
                </a:lnTo>
                <a:lnTo>
                  <a:pt x="219" y="335"/>
                </a:lnTo>
                <a:lnTo>
                  <a:pt x="215" y="363"/>
                </a:lnTo>
                <a:lnTo>
                  <a:pt x="212" y="388"/>
                </a:lnTo>
                <a:lnTo>
                  <a:pt x="211" y="399"/>
                </a:lnTo>
                <a:lnTo>
                  <a:pt x="212" y="408"/>
                </a:lnTo>
                <a:lnTo>
                  <a:pt x="214" y="414"/>
                </a:lnTo>
                <a:lnTo>
                  <a:pt x="216" y="419"/>
                </a:lnTo>
                <a:lnTo>
                  <a:pt x="216" y="419"/>
                </a:lnTo>
                <a:lnTo>
                  <a:pt x="222" y="425"/>
                </a:lnTo>
                <a:lnTo>
                  <a:pt x="228" y="430"/>
                </a:lnTo>
                <a:lnTo>
                  <a:pt x="233" y="433"/>
                </a:lnTo>
                <a:lnTo>
                  <a:pt x="240" y="435"/>
                </a:lnTo>
                <a:lnTo>
                  <a:pt x="251" y="438"/>
                </a:lnTo>
                <a:lnTo>
                  <a:pt x="264" y="439"/>
                </a:lnTo>
                <a:lnTo>
                  <a:pt x="264" y="439"/>
                </a:lnTo>
                <a:lnTo>
                  <a:pt x="292" y="439"/>
                </a:lnTo>
                <a:lnTo>
                  <a:pt x="305" y="439"/>
                </a:lnTo>
                <a:lnTo>
                  <a:pt x="305" y="439"/>
                </a:lnTo>
                <a:lnTo>
                  <a:pt x="306" y="440"/>
                </a:lnTo>
                <a:lnTo>
                  <a:pt x="309" y="441"/>
                </a:lnTo>
                <a:lnTo>
                  <a:pt x="311" y="444"/>
                </a:lnTo>
                <a:lnTo>
                  <a:pt x="315" y="445"/>
                </a:lnTo>
                <a:lnTo>
                  <a:pt x="315" y="445"/>
                </a:lnTo>
                <a:lnTo>
                  <a:pt x="354" y="434"/>
                </a:lnTo>
                <a:lnTo>
                  <a:pt x="381" y="427"/>
                </a:lnTo>
                <a:lnTo>
                  <a:pt x="391" y="424"/>
                </a:lnTo>
                <a:lnTo>
                  <a:pt x="397" y="423"/>
                </a:lnTo>
                <a:lnTo>
                  <a:pt x="397" y="423"/>
                </a:lnTo>
                <a:lnTo>
                  <a:pt x="418" y="423"/>
                </a:lnTo>
                <a:lnTo>
                  <a:pt x="432" y="423"/>
                </a:lnTo>
                <a:lnTo>
                  <a:pt x="432" y="423"/>
                </a:lnTo>
                <a:lnTo>
                  <a:pt x="434" y="435"/>
                </a:lnTo>
                <a:lnTo>
                  <a:pt x="440" y="465"/>
                </a:lnTo>
                <a:lnTo>
                  <a:pt x="450" y="498"/>
                </a:lnTo>
                <a:lnTo>
                  <a:pt x="455" y="514"/>
                </a:lnTo>
                <a:lnTo>
                  <a:pt x="460" y="527"/>
                </a:lnTo>
                <a:lnTo>
                  <a:pt x="460" y="527"/>
                </a:lnTo>
                <a:lnTo>
                  <a:pt x="466" y="539"/>
                </a:lnTo>
                <a:lnTo>
                  <a:pt x="471" y="553"/>
                </a:lnTo>
                <a:lnTo>
                  <a:pt x="477" y="580"/>
                </a:lnTo>
                <a:lnTo>
                  <a:pt x="482" y="604"/>
                </a:lnTo>
                <a:lnTo>
                  <a:pt x="482" y="614"/>
                </a:lnTo>
                <a:lnTo>
                  <a:pt x="482" y="620"/>
                </a:lnTo>
                <a:lnTo>
                  <a:pt x="482" y="620"/>
                </a:lnTo>
                <a:lnTo>
                  <a:pt x="474" y="679"/>
                </a:lnTo>
                <a:lnTo>
                  <a:pt x="474" y="679"/>
                </a:lnTo>
                <a:lnTo>
                  <a:pt x="470" y="688"/>
                </a:lnTo>
                <a:lnTo>
                  <a:pt x="465" y="694"/>
                </a:lnTo>
                <a:lnTo>
                  <a:pt x="460" y="699"/>
                </a:lnTo>
                <a:lnTo>
                  <a:pt x="460" y="699"/>
                </a:lnTo>
                <a:lnTo>
                  <a:pt x="438" y="710"/>
                </a:lnTo>
                <a:lnTo>
                  <a:pt x="419" y="721"/>
                </a:lnTo>
                <a:lnTo>
                  <a:pt x="397" y="734"/>
                </a:lnTo>
                <a:lnTo>
                  <a:pt x="397" y="734"/>
                </a:lnTo>
                <a:lnTo>
                  <a:pt x="366" y="754"/>
                </a:lnTo>
                <a:lnTo>
                  <a:pt x="355" y="762"/>
                </a:lnTo>
                <a:lnTo>
                  <a:pt x="340" y="775"/>
                </a:lnTo>
                <a:lnTo>
                  <a:pt x="340" y="775"/>
                </a:lnTo>
                <a:lnTo>
                  <a:pt x="314" y="798"/>
                </a:lnTo>
                <a:lnTo>
                  <a:pt x="305" y="806"/>
                </a:lnTo>
                <a:lnTo>
                  <a:pt x="299" y="813"/>
                </a:lnTo>
                <a:lnTo>
                  <a:pt x="299" y="813"/>
                </a:lnTo>
                <a:lnTo>
                  <a:pt x="278" y="844"/>
                </a:lnTo>
                <a:lnTo>
                  <a:pt x="240" y="902"/>
                </a:lnTo>
                <a:lnTo>
                  <a:pt x="202" y="962"/>
                </a:lnTo>
                <a:lnTo>
                  <a:pt x="189" y="984"/>
                </a:lnTo>
                <a:lnTo>
                  <a:pt x="181" y="997"/>
                </a:lnTo>
                <a:lnTo>
                  <a:pt x="181" y="997"/>
                </a:lnTo>
                <a:lnTo>
                  <a:pt x="176" y="1006"/>
                </a:lnTo>
                <a:lnTo>
                  <a:pt x="170" y="1017"/>
                </a:lnTo>
                <a:lnTo>
                  <a:pt x="154" y="1041"/>
                </a:lnTo>
                <a:lnTo>
                  <a:pt x="137" y="1063"/>
                </a:lnTo>
                <a:lnTo>
                  <a:pt x="128" y="1071"/>
                </a:lnTo>
                <a:lnTo>
                  <a:pt x="121" y="1077"/>
                </a:lnTo>
                <a:lnTo>
                  <a:pt x="121" y="1077"/>
                </a:lnTo>
                <a:lnTo>
                  <a:pt x="111" y="1083"/>
                </a:lnTo>
                <a:lnTo>
                  <a:pt x="103" y="1087"/>
                </a:lnTo>
                <a:lnTo>
                  <a:pt x="97" y="1089"/>
                </a:lnTo>
                <a:lnTo>
                  <a:pt x="90" y="1089"/>
                </a:lnTo>
                <a:lnTo>
                  <a:pt x="90" y="1089"/>
                </a:lnTo>
                <a:lnTo>
                  <a:pt x="76" y="1088"/>
                </a:lnTo>
                <a:lnTo>
                  <a:pt x="56" y="1085"/>
                </a:lnTo>
                <a:lnTo>
                  <a:pt x="45" y="1085"/>
                </a:lnTo>
                <a:lnTo>
                  <a:pt x="33" y="1087"/>
                </a:lnTo>
                <a:lnTo>
                  <a:pt x="22" y="1090"/>
                </a:lnTo>
                <a:lnTo>
                  <a:pt x="10" y="1095"/>
                </a:lnTo>
                <a:lnTo>
                  <a:pt x="10" y="1095"/>
                </a:lnTo>
                <a:lnTo>
                  <a:pt x="5" y="1099"/>
                </a:lnTo>
                <a:lnTo>
                  <a:pt x="3" y="1104"/>
                </a:lnTo>
                <a:lnTo>
                  <a:pt x="0" y="1108"/>
                </a:lnTo>
                <a:lnTo>
                  <a:pt x="0" y="1113"/>
                </a:lnTo>
                <a:lnTo>
                  <a:pt x="2" y="1119"/>
                </a:lnTo>
                <a:lnTo>
                  <a:pt x="3" y="1124"/>
                </a:lnTo>
                <a:lnTo>
                  <a:pt x="5" y="1130"/>
                </a:lnTo>
                <a:lnTo>
                  <a:pt x="9" y="1135"/>
                </a:lnTo>
                <a:lnTo>
                  <a:pt x="19" y="1145"/>
                </a:lnTo>
                <a:lnTo>
                  <a:pt x="24" y="1149"/>
                </a:lnTo>
                <a:lnTo>
                  <a:pt x="30" y="1152"/>
                </a:lnTo>
                <a:lnTo>
                  <a:pt x="36" y="1156"/>
                </a:lnTo>
                <a:lnTo>
                  <a:pt x="44" y="1157"/>
                </a:lnTo>
                <a:lnTo>
                  <a:pt x="50" y="1159"/>
                </a:lnTo>
                <a:lnTo>
                  <a:pt x="57" y="1159"/>
                </a:lnTo>
                <a:lnTo>
                  <a:pt x="57" y="1159"/>
                </a:lnTo>
                <a:lnTo>
                  <a:pt x="81" y="1156"/>
                </a:lnTo>
                <a:lnTo>
                  <a:pt x="98" y="1154"/>
                </a:lnTo>
                <a:lnTo>
                  <a:pt x="113" y="1151"/>
                </a:lnTo>
                <a:lnTo>
                  <a:pt x="131" y="1150"/>
                </a:lnTo>
                <a:lnTo>
                  <a:pt x="131" y="1150"/>
                </a:lnTo>
                <a:lnTo>
                  <a:pt x="150" y="1149"/>
                </a:lnTo>
                <a:lnTo>
                  <a:pt x="159" y="1146"/>
                </a:lnTo>
                <a:lnTo>
                  <a:pt x="166" y="1145"/>
                </a:lnTo>
                <a:lnTo>
                  <a:pt x="174" y="1141"/>
                </a:lnTo>
                <a:lnTo>
                  <a:pt x="180" y="1137"/>
                </a:lnTo>
                <a:lnTo>
                  <a:pt x="184" y="1132"/>
                </a:lnTo>
                <a:lnTo>
                  <a:pt x="188" y="1128"/>
                </a:lnTo>
                <a:lnTo>
                  <a:pt x="188" y="1128"/>
                </a:lnTo>
                <a:lnTo>
                  <a:pt x="191" y="1115"/>
                </a:lnTo>
                <a:lnTo>
                  <a:pt x="195" y="1104"/>
                </a:lnTo>
                <a:lnTo>
                  <a:pt x="199" y="1092"/>
                </a:lnTo>
                <a:lnTo>
                  <a:pt x="202" y="1084"/>
                </a:lnTo>
                <a:lnTo>
                  <a:pt x="207" y="1077"/>
                </a:lnTo>
                <a:lnTo>
                  <a:pt x="207" y="1077"/>
                </a:lnTo>
                <a:lnTo>
                  <a:pt x="217" y="1061"/>
                </a:lnTo>
                <a:lnTo>
                  <a:pt x="227" y="1046"/>
                </a:lnTo>
                <a:lnTo>
                  <a:pt x="232" y="1038"/>
                </a:lnTo>
                <a:lnTo>
                  <a:pt x="237" y="1032"/>
                </a:lnTo>
                <a:lnTo>
                  <a:pt x="245" y="1027"/>
                </a:lnTo>
                <a:lnTo>
                  <a:pt x="251" y="1022"/>
                </a:lnTo>
                <a:lnTo>
                  <a:pt x="251" y="1022"/>
                </a:lnTo>
                <a:lnTo>
                  <a:pt x="261" y="1016"/>
                </a:lnTo>
                <a:lnTo>
                  <a:pt x="272" y="1007"/>
                </a:lnTo>
                <a:lnTo>
                  <a:pt x="297" y="983"/>
                </a:lnTo>
                <a:lnTo>
                  <a:pt x="321" y="959"/>
                </a:lnTo>
                <a:lnTo>
                  <a:pt x="337" y="943"/>
                </a:lnTo>
                <a:lnTo>
                  <a:pt x="337" y="943"/>
                </a:lnTo>
                <a:lnTo>
                  <a:pt x="342" y="938"/>
                </a:lnTo>
                <a:lnTo>
                  <a:pt x="347" y="931"/>
                </a:lnTo>
                <a:lnTo>
                  <a:pt x="359" y="912"/>
                </a:lnTo>
                <a:lnTo>
                  <a:pt x="372" y="890"/>
                </a:lnTo>
                <a:lnTo>
                  <a:pt x="435" y="890"/>
                </a:lnTo>
                <a:lnTo>
                  <a:pt x="435" y="890"/>
                </a:lnTo>
                <a:lnTo>
                  <a:pt x="435" y="896"/>
                </a:lnTo>
                <a:lnTo>
                  <a:pt x="438" y="902"/>
                </a:lnTo>
                <a:lnTo>
                  <a:pt x="439" y="903"/>
                </a:lnTo>
                <a:lnTo>
                  <a:pt x="442" y="905"/>
                </a:lnTo>
                <a:lnTo>
                  <a:pt x="442" y="905"/>
                </a:lnTo>
                <a:lnTo>
                  <a:pt x="449" y="903"/>
                </a:lnTo>
                <a:lnTo>
                  <a:pt x="465" y="898"/>
                </a:lnTo>
                <a:lnTo>
                  <a:pt x="511" y="881"/>
                </a:lnTo>
                <a:lnTo>
                  <a:pt x="534" y="872"/>
                </a:lnTo>
                <a:lnTo>
                  <a:pt x="557" y="865"/>
                </a:lnTo>
                <a:lnTo>
                  <a:pt x="573" y="860"/>
                </a:lnTo>
                <a:lnTo>
                  <a:pt x="578" y="860"/>
                </a:lnTo>
                <a:lnTo>
                  <a:pt x="581" y="861"/>
                </a:lnTo>
                <a:lnTo>
                  <a:pt x="581" y="861"/>
                </a:lnTo>
                <a:lnTo>
                  <a:pt x="583" y="864"/>
                </a:lnTo>
                <a:lnTo>
                  <a:pt x="584" y="869"/>
                </a:lnTo>
                <a:lnTo>
                  <a:pt x="586" y="887"/>
                </a:lnTo>
                <a:lnTo>
                  <a:pt x="590" y="939"/>
                </a:lnTo>
                <a:lnTo>
                  <a:pt x="593" y="990"/>
                </a:lnTo>
                <a:lnTo>
                  <a:pt x="594" y="1006"/>
                </a:lnTo>
                <a:lnTo>
                  <a:pt x="595" y="1011"/>
                </a:lnTo>
                <a:lnTo>
                  <a:pt x="598" y="1014"/>
                </a:lnTo>
                <a:lnTo>
                  <a:pt x="598" y="1014"/>
                </a:lnTo>
                <a:lnTo>
                  <a:pt x="601" y="1012"/>
                </a:lnTo>
                <a:lnTo>
                  <a:pt x="605" y="1012"/>
                </a:lnTo>
                <a:lnTo>
                  <a:pt x="609" y="1012"/>
                </a:lnTo>
                <a:lnTo>
                  <a:pt x="612" y="1016"/>
                </a:lnTo>
                <a:lnTo>
                  <a:pt x="612" y="1016"/>
                </a:lnTo>
                <a:lnTo>
                  <a:pt x="616" y="1021"/>
                </a:lnTo>
                <a:lnTo>
                  <a:pt x="619" y="1031"/>
                </a:lnTo>
                <a:lnTo>
                  <a:pt x="625" y="1056"/>
                </a:lnTo>
                <a:lnTo>
                  <a:pt x="632" y="1089"/>
                </a:lnTo>
                <a:lnTo>
                  <a:pt x="632" y="1089"/>
                </a:lnTo>
                <a:lnTo>
                  <a:pt x="595" y="1150"/>
                </a:lnTo>
                <a:lnTo>
                  <a:pt x="567" y="1193"/>
                </a:lnTo>
                <a:lnTo>
                  <a:pt x="555" y="1209"/>
                </a:lnTo>
                <a:lnTo>
                  <a:pt x="549" y="1217"/>
                </a:lnTo>
                <a:lnTo>
                  <a:pt x="549" y="1217"/>
                </a:lnTo>
                <a:lnTo>
                  <a:pt x="544" y="1219"/>
                </a:lnTo>
                <a:lnTo>
                  <a:pt x="538" y="1222"/>
                </a:lnTo>
                <a:lnTo>
                  <a:pt x="523" y="1227"/>
                </a:lnTo>
                <a:lnTo>
                  <a:pt x="492" y="1235"/>
                </a:lnTo>
                <a:lnTo>
                  <a:pt x="492" y="1235"/>
                </a:lnTo>
                <a:lnTo>
                  <a:pt x="481" y="1239"/>
                </a:lnTo>
                <a:lnTo>
                  <a:pt x="472" y="1244"/>
                </a:lnTo>
                <a:lnTo>
                  <a:pt x="470" y="1246"/>
                </a:lnTo>
                <a:lnTo>
                  <a:pt x="469" y="1249"/>
                </a:lnTo>
                <a:lnTo>
                  <a:pt x="468" y="1253"/>
                </a:lnTo>
                <a:lnTo>
                  <a:pt x="468" y="1258"/>
                </a:lnTo>
                <a:lnTo>
                  <a:pt x="468" y="1258"/>
                </a:lnTo>
                <a:lnTo>
                  <a:pt x="466" y="1261"/>
                </a:lnTo>
                <a:lnTo>
                  <a:pt x="464" y="1266"/>
                </a:lnTo>
                <a:lnTo>
                  <a:pt x="456" y="1284"/>
                </a:lnTo>
                <a:lnTo>
                  <a:pt x="435" y="1327"/>
                </a:lnTo>
                <a:lnTo>
                  <a:pt x="427" y="1349"/>
                </a:lnTo>
                <a:lnTo>
                  <a:pt x="420" y="1369"/>
                </a:lnTo>
                <a:lnTo>
                  <a:pt x="419" y="1376"/>
                </a:lnTo>
                <a:lnTo>
                  <a:pt x="419" y="1383"/>
                </a:lnTo>
                <a:lnTo>
                  <a:pt x="422" y="1386"/>
                </a:lnTo>
                <a:lnTo>
                  <a:pt x="423" y="1388"/>
                </a:lnTo>
                <a:lnTo>
                  <a:pt x="425" y="1388"/>
                </a:lnTo>
                <a:lnTo>
                  <a:pt x="425" y="1388"/>
                </a:lnTo>
                <a:lnTo>
                  <a:pt x="432" y="1388"/>
                </a:lnTo>
                <a:lnTo>
                  <a:pt x="438" y="1385"/>
                </a:lnTo>
                <a:lnTo>
                  <a:pt x="450" y="1380"/>
                </a:lnTo>
                <a:lnTo>
                  <a:pt x="465" y="1370"/>
                </a:lnTo>
                <a:lnTo>
                  <a:pt x="480" y="1359"/>
                </a:lnTo>
                <a:lnTo>
                  <a:pt x="494" y="1347"/>
                </a:lnTo>
                <a:lnTo>
                  <a:pt x="506" y="1334"/>
                </a:lnTo>
                <a:lnTo>
                  <a:pt x="525" y="1315"/>
                </a:lnTo>
                <a:lnTo>
                  <a:pt x="525" y="1315"/>
                </a:lnTo>
                <a:lnTo>
                  <a:pt x="546" y="1287"/>
                </a:lnTo>
                <a:lnTo>
                  <a:pt x="554" y="1279"/>
                </a:lnTo>
                <a:lnTo>
                  <a:pt x="558" y="1275"/>
                </a:lnTo>
                <a:lnTo>
                  <a:pt x="562" y="1274"/>
                </a:lnTo>
                <a:lnTo>
                  <a:pt x="562" y="1274"/>
                </a:lnTo>
                <a:lnTo>
                  <a:pt x="569" y="1269"/>
                </a:lnTo>
                <a:lnTo>
                  <a:pt x="584" y="1259"/>
                </a:lnTo>
                <a:lnTo>
                  <a:pt x="624" y="1229"/>
                </a:lnTo>
                <a:lnTo>
                  <a:pt x="695" y="1175"/>
                </a:lnTo>
                <a:lnTo>
                  <a:pt x="695" y="1175"/>
                </a:lnTo>
                <a:lnTo>
                  <a:pt x="704" y="1167"/>
                </a:lnTo>
                <a:lnTo>
                  <a:pt x="713" y="1156"/>
                </a:lnTo>
                <a:lnTo>
                  <a:pt x="723" y="1144"/>
                </a:lnTo>
                <a:lnTo>
                  <a:pt x="730" y="1131"/>
                </a:lnTo>
                <a:lnTo>
                  <a:pt x="745" y="1106"/>
                </a:lnTo>
                <a:lnTo>
                  <a:pt x="752" y="1089"/>
                </a:lnTo>
                <a:lnTo>
                  <a:pt x="752" y="1089"/>
                </a:lnTo>
                <a:lnTo>
                  <a:pt x="754" y="1082"/>
                </a:lnTo>
                <a:lnTo>
                  <a:pt x="755" y="1071"/>
                </a:lnTo>
                <a:lnTo>
                  <a:pt x="754" y="1045"/>
                </a:lnTo>
                <a:lnTo>
                  <a:pt x="752" y="1010"/>
                </a:lnTo>
                <a:lnTo>
                  <a:pt x="752" y="1010"/>
                </a:lnTo>
                <a:lnTo>
                  <a:pt x="762" y="1009"/>
                </a:lnTo>
                <a:lnTo>
                  <a:pt x="770" y="1009"/>
                </a:lnTo>
                <a:lnTo>
                  <a:pt x="771" y="1007"/>
                </a:lnTo>
                <a:lnTo>
                  <a:pt x="771" y="1006"/>
                </a:lnTo>
                <a:lnTo>
                  <a:pt x="771" y="1006"/>
                </a:lnTo>
                <a:lnTo>
                  <a:pt x="767" y="999"/>
                </a:lnTo>
                <a:lnTo>
                  <a:pt x="762" y="983"/>
                </a:lnTo>
                <a:lnTo>
                  <a:pt x="761" y="973"/>
                </a:lnTo>
                <a:lnTo>
                  <a:pt x="760" y="963"/>
                </a:lnTo>
                <a:lnTo>
                  <a:pt x="761" y="954"/>
                </a:lnTo>
                <a:lnTo>
                  <a:pt x="764" y="950"/>
                </a:lnTo>
                <a:lnTo>
                  <a:pt x="765" y="947"/>
                </a:lnTo>
                <a:lnTo>
                  <a:pt x="765" y="947"/>
                </a:lnTo>
                <a:lnTo>
                  <a:pt x="770" y="941"/>
                </a:lnTo>
                <a:lnTo>
                  <a:pt x="776" y="937"/>
                </a:lnTo>
                <a:lnTo>
                  <a:pt x="785" y="931"/>
                </a:lnTo>
                <a:lnTo>
                  <a:pt x="788" y="927"/>
                </a:lnTo>
                <a:lnTo>
                  <a:pt x="791" y="923"/>
                </a:lnTo>
                <a:lnTo>
                  <a:pt x="790" y="918"/>
                </a:lnTo>
                <a:lnTo>
                  <a:pt x="787" y="912"/>
                </a:lnTo>
                <a:lnTo>
                  <a:pt x="787" y="912"/>
                </a:lnTo>
                <a:lnTo>
                  <a:pt x="780" y="896"/>
                </a:lnTo>
                <a:lnTo>
                  <a:pt x="774" y="882"/>
                </a:lnTo>
                <a:lnTo>
                  <a:pt x="771" y="870"/>
                </a:lnTo>
                <a:lnTo>
                  <a:pt x="771" y="865"/>
                </a:lnTo>
                <a:lnTo>
                  <a:pt x="771" y="861"/>
                </a:lnTo>
                <a:lnTo>
                  <a:pt x="771" y="861"/>
                </a:lnTo>
                <a:lnTo>
                  <a:pt x="776" y="850"/>
                </a:lnTo>
                <a:lnTo>
                  <a:pt x="783" y="836"/>
                </a:lnTo>
                <a:lnTo>
                  <a:pt x="791" y="823"/>
                </a:lnTo>
                <a:lnTo>
                  <a:pt x="793" y="817"/>
                </a:lnTo>
                <a:lnTo>
                  <a:pt x="793" y="817"/>
                </a:lnTo>
                <a:lnTo>
                  <a:pt x="800" y="778"/>
                </a:lnTo>
                <a:lnTo>
                  <a:pt x="800" y="778"/>
                </a:lnTo>
                <a:lnTo>
                  <a:pt x="804" y="777"/>
                </a:lnTo>
                <a:lnTo>
                  <a:pt x="812" y="775"/>
                </a:lnTo>
                <a:lnTo>
                  <a:pt x="817" y="772"/>
                </a:lnTo>
                <a:lnTo>
                  <a:pt x="821" y="768"/>
                </a:lnTo>
                <a:lnTo>
                  <a:pt x="824" y="765"/>
                </a:lnTo>
                <a:lnTo>
                  <a:pt x="826" y="760"/>
                </a:lnTo>
                <a:lnTo>
                  <a:pt x="826" y="760"/>
                </a:lnTo>
                <a:lnTo>
                  <a:pt x="824" y="749"/>
                </a:lnTo>
                <a:lnTo>
                  <a:pt x="821" y="730"/>
                </a:lnTo>
                <a:lnTo>
                  <a:pt x="811" y="679"/>
                </a:lnTo>
                <a:lnTo>
                  <a:pt x="806" y="651"/>
                </a:lnTo>
                <a:lnTo>
                  <a:pt x="802" y="622"/>
                </a:lnTo>
                <a:lnTo>
                  <a:pt x="801" y="597"/>
                </a:lnTo>
                <a:lnTo>
                  <a:pt x="802" y="588"/>
                </a:lnTo>
                <a:lnTo>
                  <a:pt x="803" y="578"/>
                </a:lnTo>
                <a:lnTo>
                  <a:pt x="803" y="578"/>
                </a:lnTo>
                <a:lnTo>
                  <a:pt x="812" y="538"/>
                </a:lnTo>
                <a:lnTo>
                  <a:pt x="821" y="491"/>
                </a:lnTo>
                <a:lnTo>
                  <a:pt x="824" y="470"/>
                </a:lnTo>
                <a:lnTo>
                  <a:pt x="829" y="451"/>
                </a:lnTo>
                <a:lnTo>
                  <a:pt x="834" y="439"/>
                </a:lnTo>
                <a:lnTo>
                  <a:pt x="835" y="434"/>
                </a:lnTo>
                <a:lnTo>
                  <a:pt x="838" y="433"/>
                </a:lnTo>
                <a:lnTo>
                  <a:pt x="838" y="433"/>
                </a:lnTo>
                <a:lnTo>
                  <a:pt x="845" y="429"/>
                </a:lnTo>
                <a:lnTo>
                  <a:pt x="852" y="428"/>
                </a:lnTo>
                <a:lnTo>
                  <a:pt x="858" y="430"/>
                </a:lnTo>
                <a:lnTo>
                  <a:pt x="864" y="433"/>
                </a:lnTo>
                <a:lnTo>
                  <a:pt x="864" y="433"/>
                </a:lnTo>
                <a:lnTo>
                  <a:pt x="874" y="438"/>
                </a:lnTo>
                <a:lnTo>
                  <a:pt x="887" y="448"/>
                </a:lnTo>
                <a:lnTo>
                  <a:pt x="905" y="461"/>
                </a:lnTo>
                <a:lnTo>
                  <a:pt x="905" y="461"/>
                </a:lnTo>
                <a:lnTo>
                  <a:pt x="901" y="479"/>
                </a:lnTo>
                <a:lnTo>
                  <a:pt x="899" y="491"/>
                </a:lnTo>
                <a:lnTo>
                  <a:pt x="897" y="496"/>
                </a:lnTo>
                <a:lnTo>
                  <a:pt x="899" y="498"/>
                </a:lnTo>
                <a:lnTo>
                  <a:pt x="899" y="498"/>
                </a:lnTo>
                <a:lnTo>
                  <a:pt x="902" y="501"/>
                </a:lnTo>
                <a:lnTo>
                  <a:pt x="910" y="505"/>
                </a:lnTo>
                <a:lnTo>
                  <a:pt x="916" y="507"/>
                </a:lnTo>
                <a:lnTo>
                  <a:pt x="918" y="510"/>
                </a:lnTo>
                <a:lnTo>
                  <a:pt x="921" y="512"/>
                </a:lnTo>
                <a:lnTo>
                  <a:pt x="921" y="512"/>
                </a:lnTo>
                <a:lnTo>
                  <a:pt x="922" y="514"/>
                </a:lnTo>
                <a:lnTo>
                  <a:pt x="922" y="516"/>
                </a:lnTo>
                <a:lnTo>
                  <a:pt x="933" y="521"/>
                </a:lnTo>
                <a:lnTo>
                  <a:pt x="933" y="521"/>
                </a:lnTo>
                <a:lnTo>
                  <a:pt x="941" y="526"/>
                </a:lnTo>
                <a:lnTo>
                  <a:pt x="944" y="528"/>
                </a:lnTo>
                <a:lnTo>
                  <a:pt x="949" y="529"/>
                </a:lnTo>
                <a:lnTo>
                  <a:pt x="958" y="531"/>
                </a:lnTo>
                <a:lnTo>
                  <a:pt x="958" y="531"/>
                </a:lnTo>
                <a:lnTo>
                  <a:pt x="972" y="532"/>
                </a:lnTo>
                <a:lnTo>
                  <a:pt x="983" y="534"/>
                </a:lnTo>
                <a:lnTo>
                  <a:pt x="989" y="534"/>
                </a:lnTo>
                <a:lnTo>
                  <a:pt x="994" y="533"/>
                </a:lnTo>
                <a:lnTo>
                  <a:pt x="999" y="531"/>
                </a:lnTo>
                <a:lnTo>
                  <a:pt x="1003" y="527"/>
                </a:lnTo>
                <a:lnTo>
                  <a:pt x="1003" y="527"/>
                </a:lnTo>
                <a:lnTo>
                  <a:pt x="1006" y="522"/>
                </a:lnTo>
                <a:lnTo>
                  <a:pt x="1010" y="516"/>
                </a:lnTo>
                <a:lnTo>
                  <a:pt x="1015" y="502"/>
                </a:lnTo>
                <a:lnTo>
                  <a:pt x="1018" y="490"/>
                </a:lnTo>
                <a:lnTo>
                  <a:pt x="1019" y="480"/>
                </a:lnTo>
                <a:lnTo>
                  <a:pt x="1019" y="480"/>
                </a:lnTo>
                <a:lnTo>
                  <a:pt x="1020" y="477"/>
                </a:lnTo>
                <a:lnTo>
                  <a:pt x="1021" y="475"/>
                </a:lnTo>
                <a:lnTo>
                  <a:pt x="1025" y="471"/>
                </a:lnTo>
                <a:lnTo>
                  <a:pt x="1026" y="469"/>
                </a:lnTo>
                <a:lnTo>
                  <a:pt x="1026" y="467"/>
                </a:lnTo>
                <a:lnTo>
                  <a:pt x="1025" y="464"/>
                </a:lnTo>
                <a:lnTo>
                  <a:pt x="1023" y="461"/>
                </a:lnTo>
                <a:lnTo>
                  <a:pt x="1023" y="461"/>
                </a:lnTo>
                <a:lnTo>
                  <a:pt x="1015" y="455"/>
                </a:lnTo>
                <a:lnTo>
                  <a:pt x="1008" y="453"/>
                </a:lnTo>
                <a:lnTo>
                  <a:pt x="1001" y="450"/>
                </a:lnTo>
                <a:lnTo>
                  <a:pt x="997" y="448"/>
                </a:lnTo>
                <a:lnTo>
                  <a:pt x="997" y="448"/>
                </a:lnTo>
                <a:lnTo>
                  <a:pt x="992" y="445"/>
                </a:lnTo>
                <a:lnTo>
                  <a:pt x="984" y="435"/>
                </a:lnTo>
                <a:lnTo>
                  <a:pt x="984" y="435"/>
                </a:lnTo>
                <a:lnTo>
                  <a:pt x="978" y="429"/>
                </a:lnTo>
                <a:lnTo>
                  <a:pt x="969" y="422"/>
                </a:lnTo>
                <a:lnTo>
                  <a:pt x="944" y="402"/>
                </a:lnTo>
                <a:lnTo>
                  <a:pt x="911" y="378"/>
                </a:lnTo>
                <a:lnTo>
                  <a:pt x="911" y="378"/>
                </a:lnTo>
                <a:lnTo>
                  <a:pt x="911" y="363"/>
                </a:lnTo>
                <a:lnTo>
                  <a:pt x="912" y="353"/>
                </a:lnTo>
                <a:lnTo>
                  <a:pt x="911" y="346"/>
                </a:lnTo>
                <a:lnTo>
                  <a:pt x="911" y="346"/>
                </a:lnTo>
                <a:lnTo>
                  <a:pt x="910" y="346"/>
                </a:lnTo>
                <a:lnTo>
                  <a:pt x="909" y="345"/>
                </a:lnTo>
                <a:lnTo>
                  <a:pt x="904" y="345"/>
                </a:lnTo>
                <a:lnTo>
                  <a:pt x="900" y="344"/>
                </a:lnTo>
                <a:lnTo>
                  <a:pt x="895" y="341"/>
                </a:lnTo>
                <a:lnTo>
                  <a:pt x="889" y="336"/>
                </a:lnTo>
                <a:lnTo>
                  <a:pt x="883" y="331"/>
                </a:lnTo>
                <a:lnTo>
                  <a:pt x="883" y="331"/>
                </a:lnTo>
                <a:lnTo>
                  <a:pt x="869" y="316"/>
                </a:lnTo>
                <a:lnTo>
                  <a:pt x="858" y="304"/>
                </a:lnTo>
                <a:lnTo>
                  <a:pt x="849" y="293"/>
                </a:lnTo>
                <a:lnTo>
                  <a:pt x="842" y="287"/>
                </a:lnTo>
                <a:lnTo>
                  <a:pt x="842" y="287"/>
                </a:lnTo>
                <a:lnTo>
                  <a:pt x="823" y="273"/>
                </a:lnTo>
                <a:lnTo>
                  <a:pt x="814" y="267"/>
                </a:lnTo>
                <a:lnTo>
                  <a:pt x="809" y="264"/>
                </a:lnTo>
                <a:lnTo>
                  <a:pt x="809" y="264"/>
                </a:lnTo>
                <a:lnTo>
                  <a:pt x="797" y="263"/>
                </a:lnTo>
                <a:lnTo>
                  <a:pt x="787" y="264"/>
                </a:lnTo>
                <a:lnTo>
                  <a:pt x="720" y="258"/>
                </a:lnTo>
                <a:lnTo>
                  <a:pt x="720" y="258"/>
                </a:lnTo>
                <a:lnTo>
                  <a:pt x="724" y="240"/>
                </a:lnTo>
                <a:lnTo>
                  <a:pt x="730" y="207"/>
                </a:lnTo>
                <a:lnTo>
                  <a:pt x="730" y="207"/>
                </a:lnTo>
                <a:lnTo>
                  <a:pt x="730" y="199"/>
                </a:lnTo>
                <a:lnTo>
                  <a:pt x="730" y="189"/>
                </a:lnTo>
                <a:lnTo>
                  <a:pt x="728" y="168"/>
                </a:lnTo>
                <a:lnTo>
                  <a:pt x="724" y="140"/>
                </a:lnTo>
                <a:lnTo>
                  <a:pt x="724" y="140"/>
                </a:lnTo>
                <a:lnTo>
                  <a:pt x="724" y="137"/>
                </a:lnTo>
                <a:lnTo>
                  <a:pt x="726" y="132"/>
                </a:lnTo>
                <a:lnTo>
                  <a:pt x="729" y="127"/>
                </a:lnTo>
                <a:lnTo>
                  <a:pt x="730" y="121"/>
                </a:lnTo>
                <a:lnTo>
                  <a:pt x="730" y="121"/>
                </a:lnTo>
                <a:lnTo>
                  <a:pt x="733" y="108"/>
                </a:lnTo>
                <a:lnTo>
                  <a:pt x="734" y="102"/>
                </a:lnTo>
                <a:lnTo>
                  <a:pt x="734" y="98"/>
                </a:lnTo>
                <a:lnTo>
                  <a:pt x="734" y="98"/>
                </a:lnTo>
                <a:lnTo>
                  <a:pt x="731" y="98"/>
                </a:lnTo>
                <a:lnTo>
                  <a:pt x="729" y="100"/>
                </a:lnTo>
                <a:lnTo>
                  <a:pt x="725" y="100"/>
                </a:lnTo>
                <a:lnTo>
                  <a:pt x="724" y="98"/>
                </a:lnTo>
                <a:lnTo>
                  <a:pt x="724" y="98"/>
                </a:lnTo>
                <a:lnTo>
                  <a:pt x="719" y="87"/>
                </a:lnTo>
                <a:lnTo>
                  <a:pt x="717" y="80"/>
                </a:lnTo>
                <a:lnTo>
                  <a:pt x="714" y="77"/>
                </a:lnTo>
                <a:lnTo>
                  <a:pt x="712" y="77"/>
                </a:lnTo>
                <a:lnTo>
                  <a:pt x="712" y="77"/>
                </a:lnTo>
                <a:lnTo>
                  <a:pt x="707" y="77"/>
                </a:lnTo>
                <a:lnTo>
                  <a:pt x="704" y="79"/>
                </a:lnTo>
                <a:lnTo>
                  <a:pt x="702" y="80"/>
                </a:lnTo>
                <a:lnTo>
                  <a:pt x="702" y="80"/>
                </a:lnTo>
                <a:lnTo>
                  <a:pt x="692" y="71"/>
                </a:lnTo>
                <a:lnTo>
                  <a:pt x="684" y="66"/>
                </a:lnTo>
                <a:lnTo>
                  <a:pt x="682" y="65"/>
                </a:lnTo>
                <a:lnTo>
                  <a:pt x="679" y="64"/>
                </a:lnTo>
                <a:lnTo>
                  <a:pt x="679" y="64"/>
                </a:lnTo>
                <a:lnTo>
                  <a:pt x="674" y="64"/>
                </a:lnTo>
                <a:lnTo>
                  <a:pt x="668" y="62"/>
                </a:lnTo>
                <a:lnTo>
                  <a:pt x="661" y="61"/>
                </a:lnTo>
                <a:lnTo>
                  <a:pt x="638" y="61"/>
                </a:lnTo>
                <a:lnTo>
                  <a:pt x="600" y="61"/>
                </a:lnTo>
                <a:lnTo>
                  <a:pt x="600" y="61"/>
                </a:lnTo>
                <a:lnTo>
                  <a:pt x="591" y="65"/>
                </a:lnTo>
                <a:lnTo>
                  <a:pt x="586" y="69"/>
                </a:lnTo>
                <a:lnTo>
                  <a:pt x="584" y="70"/>
                </a:lnTo>
                <a:lnTo>
                  <a:pt x="584" y="70"/>
                </a:lnTo>
                <a:lnTo>
                  <a:pt x="585" y="72"/>
                </a:lnTo>
                <a:lnTo>
                  <a:pt x="586" y="75"/>
                </a:lnTo>
                <a:lnTo>
                  <a:pt x="585" y="77"/>
                </a:lnTo>
                <a:lnTo>
                  <a:pt x="581" y="80"/>
                </a:lnTo>
                <a:lnTo>
                  <a:pt x="581" y="80"/>
                </a:lnTo>
                <a:lnTo>
                  <a:pt x="567" y="85"/>
                </a:lnTo>
                <a:lnTo>
                  <a:pt x="560" y="87"/>
                </a:lnTo>
                <a:lnTo>
                  <a:pt x="559" y="88"/>
                </a:lnTo>
                <a:lnTo>
                  <a:pt x="559" y="90"/>
                </a:lnTo>
                <a:lnTo>
                  <a:pt x="559" y="90"/>
                </a:lnTo>
                <a:lnTo>
                  <a:pt x="562" y="97"/>
                </a:lnTo>
                <a:lnTo>
                  <a:pt x="562" y="102"/>
                </a:lnTo>
                <a:lnTo>
                  <a:pt x="562" y="102"/>
                </a:lnTo>
                <a:lnTo>
                  <a:pt x="562" y="106"/>
                </a:lnTo>
                <a:lnTo>
                  <a:pt x="562" y="109"/>
                </a:lnTo>
                <a:lnTo>
                  <a:pt x="562" y="114"/>
                </a:lnTo>
                <a:lnTo>
                  <a:pt x="562" y="114"/>
                </a:lnTo>
                <a:lnTo>
                  <a:pt x="565" y="126"/>
                </a:lnTo>
                <a:lnTo>
                  <a:pt x="565" y="131"/>
                </a:lnTo>
                <a:lnTo>
                  <a:pt x="565" y="134"/>
                </a:lnTo>
                <a:lnTo>
                  <a:pt x="565" y="134"/>
                </a:lnTo>
                <a:lnTo>
                  <a:pt x="562" y="138"/>
                </a:lnTo>
                <a:lnTo>
                  <a:pt x="560" y="140"/>
                </a:lnTo>
                <a:lnTo>
                  <a:pt x="559" y="147"/>
                </a:lnTo>
                <a:lnTo>
                  <a:pt x="559" y="147"/>
                </a:lnTo>
                <a:lnTo>
                  <a:pt x="557" y="153"/>
                </a:lnTo>
                <a:lnTo>
                  <a:pt x="554" y="158"/>
                </a:lnTo>
                <a:lnTo>
                  <a:pt x="554" y="163"/>
                </a:lnTo>
                <a:lnTo>
                  <a:pt x="554" y="165"/>
                </a:lnTo>
                <a:lnTo>
                  <a:pt x="555" y="169"/>
                </a:lnTo>
                <a:lnTo>
                  <a:pt x="555" y="169"/>
                </a:lnTo>
                <a:lnTo>
                  <a:pt x="559" y="178"/>
                </a:lnTo>
                <a:lnTo>
                  <a:pt x="563" y="185"/>
                </a:lnTo>
                <a:lnTo>
                  <a:pt x="565" y="194"/>
                </a:lnTo>
                <a:lnTo>
                  <a:pt x="565" y="194"/>
                </a:lnTo>
                <a:lnTo>
                  <a:pt x="565" y="206"/>
                </a:lnTo>
                <a:lnTo>
                  <a:pt x="565" y="217"/>
                </a:lnTo>
                <a:lnTo>
                  <a:pt x="567" y="222"/>
                </a:lnTo>
                <a:lnTo>
                  <a:pt x="568" y="226"/>
                </a:lnTo>
                <a:lnTo>
                  <a:pt x="568" y="226"/>
                </a:lnTo>
                <a:lnTo>
                  <a:pt x="575" y="236"/>
                </a:lnTo>
                <a:lnTo>
                  <a:pt x="578" y="238"/>
                </a:lnTo>
                <a:lnTo>
                  <a:pt x="578" y="264"/>
                </a:lnTo>
                <a:lnTo>
                  <a:pt x="578" y="264"/>
                </a:lnTo>
                <a:lnTo>
                  <a:pt x="577" y="267"/>
                </a:lnTo>
                <a:lnTo>
                  <a:pt x="570" y="274"/>
                </a:lnTo>
                <a:lnTo>
                  <a:pt x="562" y="283"/>
                </a:lnTo>
                <a:lnTo>
                  <a:pt x="555" y="287"/>
                </a:lnTo>
                <a:lnTo>
                  <a:pt x="549" y="289"/>
                </a:lnTo>
                <a:lnTo>
                  <a:pt x="549" y="289"/>
                </a:lnTo>
                <a:lnTo>
                  <a:pt x="537" y="294"/>
                </a:lnTo>
                <a:lnTo>
                  <a:pt x="526" y="295"/>
                </a:lnTo>
                <a:lnTo>
                  <a:pt x="515" y="296"/>
                </a:lnTo>
                <a:lnTo>
                  <a:pt x="502" y="295"/>
                </a:lnTo>
                <a:lnTo>
                  <a:pt x="502" y="295"/>
                </a:lnTo>
                <a:lnTo>
                  <a:pt x="487" y="295"/>
                </a:lnTo>
                <a:lnTo>
                  <a:pt x="474" y="295"/>
                </a:lnTo>
                <a:lnTo>
                  <a:pt x="464" y="298"/>
                </a:lnTo>
                <a:lnTo>
                  <a:pt x="458" y="299"/>
                </a:lnTo>
                <a:lnTo>
                  <a:pt x="458" y="299"/>
                </a:lnTo>
                <a:lnTo>
                  <a:pt x="446" y="303"/>
                </a:lnTo>
                <a:lnTo>
                  <a:pt x="427" y="308"/>
                </a:lnTo>
                <a:lnTo>
                  <a:pt x="394" y="315"/>
                </a:lnTo>
                <a:lnTo>
                  <a:pt x="394" y="315"/>
                </a:lnTo>
                <a:lnTo>
                  <a:pt x="366" y="320"/>
                </a:lnTo>
                <a:lnTo>
                  <a:pt x="350" y="324"/>
                </a:lnTo>
                <a:lnTo>
                  <a:pt x="344" y="326"/>
                </a:lnTo>
                <a:lnTo>
                  <a:pt x="340" y="327"/>
                </a:lnTo>
                <a:lnTo>
                  <a:pt x="340" y="327"/>
                </a:lnTo>
                <a:lnTo>
                  <a:pt x="332" y="332"/>
                </a:lnTo>
                <a:lnTo>
                  <a:pt x="328" y="337"/>
                </a:lnTo>
                <a:lnTo>
                  <a:pt x="328" y="337"/>
                </a:lnTo>
                <a:lnTo>
                  <a:pt x="324" y="340"/>
                </a:lnTo>
                <a:lnTo>
                  <a:pt x="318" y="341"/>
                </a:lnTo>
                <a:lnTo>
                  <a:pt x="311" y="344"/>
                </a:lnTo>
                <a:lnTo>
                  <a:pt x="283" y="337"/>
                </a:lnTo>
                <a:lnTo>
                  <a:pt x="283" y="337"/>
                </a:lnTo>
                <a:lnTo>
                  <a:pt x="285" y="306"/>
                </a:lnTo>
                <a:lnTo>
                  <a:pt x="287" y="282"/>
                </a:lnTo>
                <a:lnTo>
                  <a:pt x="289" y="264"/>
                </a:lnTo>
                <a:lnTo>
                  <a:pt x="289" y="264"/>
                </a:lnTo>
                <a:lnTo>
                  <a:pt x="297" y="226"/>
                </a:lnTo>
                <a:lnTo>
                  <a:pt x="302" y="207"/>
                </a:lnTo>
                <a:lnTo>
                  <a:pt x="304" y="201"/>
                </a:lnTo>
                <a:lnTo>
                  <a:pt x="305" y="197"/>
                </a:lnTo>
                <a:lnTo>
                  <a:pt x="305" y="197"/>
                </a:lnTo>
                <a:lnTo>
                  <a:pt x="316" y="190"/>
                </a:lnTo>
                <a:lnTo>
                  <a:pt x="335" y="178"/>
                </a:lnTo>
                <a:lnTo>
                  <a:pt x="335" y="178"/>
                </a:lnTo>
                <a:lnTo>
                  <a:pt x="344" y="176"/>
                </a:lnTo>
                <a:lnTo>
                  <a:pt x="351" y="175"/>
                </a:lnTo>
                <a:lnTo>
                  <a:pt x="360" y="173"/>
                </a:lnTo>
                <a:lnTo>
                  <a:pt x="367" y="169"/>
                </a:lnTo>
                <a:lnTo>
                  <a:pt x="375" y="165"/>
                </a:lnTo>
                <a:lnTo>
                  <a:pt x="381" y="160"/>
                </a:lnTo>
                <a:lnTo>
                  <a:pt x="393" y="149"/>
                </a:lnTo>
                <a:lnTo>
                  <a:pt x="403" y="137"/>
                </a:lnTo>
                <a:lnTo>
                  <a:pt x="407" y="129"/>
                </a:lnTo>
                <a:lnTo>
                  <a:pt x="409" y="122"/>
                </a:lnTo>
                <a:lnTo>
                  <a:pt x="413" y="114"/>
                </a:lnTo>
                <a:lnTo>
                  <a:pt x="414" y="106"/>
                </a:lnTo>
                <a:lnTo>
                  <a:pt x="415" y="98"/>
                </a:lnTo>
                <a:lnTo>
                  <a:pt x="417" y="90"/>
                </a:lnTo>
                <a:lnTo>
                  <a:pt x="417" y="90"/>
                </a:lnTo>
                <a:lnTo>
                  <a:pt x="415" y="80"/>
                </a:lnTo>
                <a:lnTo>
                  <a:pt x="414" y="71"/>
                </a:lnTo>
                <a:lnTo>
                  <a:pt x="412" y="62"/>
                </a:lnTo>
                <a:lnTo>
                  <a:pt x="409" y="55"/>
                </a:lnTo>
                <a:lnTo>
                  <a:pt x="406" y="48"/>
                </a:lnTo>
                <a:lnTo>
                  <a:pt x="401" y="40"/>
                </a:lnTo>
                <a:lnTo>
                  <a:pt x="396" y="33"/>
                </a:lnTo>
                <a:lnTo>
                  <a:pt x="391" y="26"/>
                </a:lnTo>
                <a:lnTo>
                  <a:pt x="383" y="20"/>
                </a:lnTo>
                <a:lnTo>
                  <a:pt x="377" y="15"/>
                </a:lnTo>
                <a:lnTo>
                  <a:pt x="370" y="12"/>
                </a:lnTo>
                <a:lnTo>
                  <a:pt x="362" y="8"/>
                </a:lnTo>
                <a:lnTo>
                  <a:pt x="354" y="4"/>
                </a:lnTo>
                <a:lnTo>
                  <a:pt x="345" y="2"/>
                </a:lnTo>
                <a:lnTo>
                  <a:pt x="336" y="0"/>
                </a:lnTo>
                <a:lnTo>
                  <a:pt x="328" y="0"/>
                </a:lnTo>
                <a:lnTo>
                  <a:pt x="328" y="0"/>
                </a:lnTo>
                <a:lnTo>
                  <a:pt x="319" y="0"/>
                </a:lnTo>
                <a:lnTo>
                  <a:pt x="309" y="2"/>
                </a:lnTo>
                <a:lnTo>
                  <a:pt x="302" y="4"/>
                </a:lnTo>
                <a:lnTo>
                  <a:pt x="293" y="8"/>
                </a:lnTo>
                <a:lnTo>
                  <a:pt x="285" y="12"/>
                </a:lnTo>
                <a:lnTo>
                  <a:pt x="278" y="15"/>
                </a:lnTo>
                <a:lnTo>
                  <a:pt x="271" y="20"/>
                </a:lnTo>
                <a:lnTo>
                  <a:pt x="264" y="26"/>
                </a:lnTo>
                <a:lnTo>
                  <a:pt x="259" y="33"/>
                </a:lnTo>
                <a:lnTo>
                  <a:pt x="253" y="40"/>
                </a:lnTo>
                <a:lnTo>
                  <a:pt x="249" y="48"/>
                </a:lnTo>
                <a:lnTo>
                  <a:pt x="246" y="55"/>
                </a:lnTo>
                <a:lnTo>
                  <a:pt x="242" y="62"/>
                </a:lnTo>
                <a:lnTo>
                  <a:pt x="241" y="71"/>
                </a:lnTo>
                <a:lnTo>
                  <a:pt x="240" y="80"/>
                </a:lnTo>
                <a:lnTo>
                  <a:pt x="238" y="90"/>
                </a:lnTo>
                <a:lnTo>
                  <a:pt x="238" y="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C6203FA-22C4-4D07-91ED-020D57A735F2}"/>
              </a:ext>
            </a:extLst>
          </p:cNvPr>
          <p:cNvSpPr>
            <a:spLocks/>
          </p:cNvSpPr>
          <p:nvPr/>
        </p:nvSpPr>
        <p:spPr bwMode="auto">
          <a:xfrm>
            <a:off x="1307595" y="3789040"/>
            <a:ext cx="1507677" cy="2649450"/>
          </a:xfrm>
          <a:custGeom>
            <a:avLst/>
            <a:gdLst>
              <a:gd name="T0" fmla="*/ 7 w 787"/>
              <a:gd name="T1" fmla="*/ 90 h 1383"/>
              <a:gd name="T2" fmla="*/ 1 w 787"/>
              <a:gd name="T3" fmla="*/ 158 h 1383"/>
              <a:gd name="T4" fmla="*/ 31 w 787"/>
              <a:gd name="T5" fmla="*/ 241 h 1383"/>
              <a:gd name="T6" fmla="*/ 88 w 787"/>
              <a:gd name="T7" fmla="*/ 426 h 1383"/>
              <a:gd name="T8" fmla="*/ 169 w 787"/>
              <a:gd name="T9" fmla="*/ 438 h 1383"/>
              <a:gd name="T10" fmla="*/ 213 w 787"/>
              <a:gd name="T11" fmla="*/ 436 h 1383"/>
              <a:gd name="T12" fmla="*/ 261 w 787"/>
              <a:gd name="T13" fmla="*/ 449 h 1383"/>
              <a:gd name="T14" fmla="*/ 300 w 787"/>
              <a:gd name="T15" fmla="*/ 496 h 1383"/>
              <a:gd name="T16" fmla="*/ 326 w 787"/>
              <a:gd name="T17" fmla="*/ 586 h 1383"/>
              <a:gd name="T18" fmla="*/ 335 w 787"/>
              <a:gd name="T19" fmla="*/ 630 h 1383"/>
              <a:gd name="T20" fmla="*/ 321 w 787"/>
              <a:gd name="T21" fmla="*/ 879 h 1383"/>
              <a:gd name="T22" fmla="*/ 313 w 787"/>
              <a:gd name="T23" fmla="*/ 1001 h 1383"/>
              <a:gd name="T24" fmla="*/ 147 w 787"/>
              <a:gd name="T25" fmla="*/ 1178 h 1383"/>
              <a:gd name="T26" fmla="*/ 100 w 787"/>
              <a:gd name="T27" fmla="*/ 1218 h 1383"/>
              <a:gd name="T28" fmla="*/ 151 w 787"/>
              <a:gd name="T29" fmla="*/ 1316 h 1383"/>
              <a:gd name="T30" fmla="*/ 211 w 787"/>
              <a:gd name="T31" fmla="*/ 1381 h 1383"/>
              <a:gd name="T32" fmla="*/ 228 w 787"/>
              <a:gd name="T33" fmla="*/ 1369 h 1383"/>
              <a:gd name="T34" fmla="*/ 221 w 787"/>
              <a:gd name="T35" fmla="*/ 1290 h 1383"/>
              <a:gd name="T36" fmla="*/ 228 w 787"/>
              <a:gd name="T37" fmla="*/ 1246 h 1383"/>
              <a:gd name="T38" fmla="*/ 240 w 787"/>
              <a:gd name="T39" fmla="*/ 1209 h 1383"/>
              <a:gd name="T40" fmla="*/ 312 w 787"/>
              <a:gd name="T41" fmla="*/ 1129 h 1383"/>
              <a:gd name="T42" fmla="*/ 427 w 787"/>
              <a:gd name="T43" fmla="*/ 1025 h 1383"/>
              <a:gd name="T44" fmla="*/ 473 w 787"/>
              <a:gd name="T45" fmla="*/ 950 h 1383"/>
              <a:gd name="T46" fmla="*/ 471 w 787"/>
              <a:gd name="T47" fmla="*/ 887 h 1383"/>
              <a:gd name="T48" fmla="*/ 548 w 787"/>
              <a:gd name="T49" fmla="*/ 892 h 1383"/>
              <a:gd name="T50" fmla="*/ 675 w 787"/>
              <a:gd name="T51" fmla="*/ 910 h 1383"/>
              <a:gd name="T52" fmla="*/ 757 w 787"/>
              <a:gd name="T53" fmla="*/ 910 h 1383"/>
              <a:gd name="T54" fmla="*/ 784 w 787"/>
              <a:gd name="T55" fmla="*/ 851 h 1383"/>
              <a:gd name="T56" fmla="*/ 710 w 787"/>
              <a:gd name="T57" fmla="*/ 719 h 1383"/>
              <a:gd name="T58" fmla="*/ 576 w 787"/>
              <a:gd name="T59" fmla="*/ 600 h 1383"/>
              <a:gd name="T60" fmla="*/ 534 w 787"/>
              <a:gd name="T61" fmla="*/ 460 h 1383"/>
              <a:gd name="T62" fmla="*/ 514 w 787"/>
              <a:gd name="T63" fmla="*/ 336 h 1383"/>
              <a:gd name="T64" fmla="*/ 504 w 787"/>
              <a:gd name="T65" fmla="*/ 227 h 1383"/>
              <a:gd name="T66" fmla="*/ 496 w 787"/>
              <a:gd name="T67" fmla="*/ 155 h 1383"/>
              <a:gd name="T68" fmla="*/ 396 w 787"/>
              <a:gd name="T69" fmla="*/ 122 h 1383"/>
              <a:gd name="T70" fmla="*/ 362 w 787"/>
              <a:gd name="T71" fmla="*/ 92 h 1383"/>
              <a:gd name="T72" fmla="*/ 357 w 787"/>
              <a:gd name="T73" fmla="*/ 64 h 1383"/>
              <a:gd name="T74" fmla="*/ 337 w 787"/>
              <a:gd name="T75" fmla="*/ 49 h 1383"/>
              <a:gd name="T76" fmla="*/ 286 w 787"/>
              <a:gd name="T77" fmla="*/ 45 h 1383"/>
              <a:gd name="T78" fmla="*/ 218 w 787"/>
              <a:gd name="T79" fmla="*/ 8 h 1383"/>
              <a:gd name="T80" fmla="*/ 181 w 787"/>
              <a:gd name="T81" fmla="*/ 14 h 1383"/>
              <a:gd name="T82" fmla="*/ 186 w 787"/>
              <a:gd name="T83" fmla="*/ 29 h 1383"/>
              <a:gd name="T84" fmla="*/ 177 w 787"/>
              <a:gd name="T85" fmla="*/ 44 h 1383"/>
              <a:gd name="T86" fmla="*/ 209 w 787"/>
              <a:gd name="T87" fmla="*/ 41 h 1383"/>
              <a:gd name="T88" fmla="*/ 180 w 787"/>
              <a:gd name="T89" fmla="*/ 76 h 1383"/>
              <a:gd name="T90" fmla="*/ 206 w 787"/>
              <a:gd name="T91" fmla="*/ 72 h 1383"/>
              <a:gd name="T92" fmla="*/ 233 w 787"/>
              <a:gd name="T93" fmla="*/ 65 h 1383"/>
              <a:gd name="T94" fmla="*/ 234 w 787"/>
              <a:gd name="T95" fmla="*/ 90 h 1383"/>
              <a:gd name="T96" fmla="*/ 197 w 787"/>
              <a:gd name="T97" fmla="*/ 113 h 1383"/>
              <a:gd name="T98" fmla="*/ 217 w 787"/>
              <a:gd name="T99" fmla="*/ 144 h 1383"/>
              <a:gd name="T100" fmla="*/ 237 w 787"/>
              <a:gd name="T101" fmla="*/ 189 h 1383"/>
              <a:gd name="T102" fmla="*/ 235 w 787"/>
              <a:gd name="T103" fmla="*/ 209 h 1383"/>
              <a:gd name="T104" fmla="*/ 275 w 787"/>
              <a:gd name="T105" fmla="*/ 232 h 1383"/>
              <a:gd name="T106" fmla="*/ 287 w 787"/>
              <a:gd name="T107" fmla="*/ 268 h 1383"/>
              <a:gd name="T108" fmla="*/ 233 w 787"/>
              <a:gd name="T109" fmla="*/ 314 h 1383"/>
              <a:gd name="T110" fmla="*/ 182 w 787"/>
              <a:gd name="T111" fmla="*/ 332 h 1383"/>
              <a:gd name="T112" fmla="*/ 79 w 787"/>
              <a:gd name="T113" fmla="*/ 187 h 1383"/>
              <a:gd name="T114" fmla="*/ 130 w 787"/>
              <a:gd name="T115" fmla="*/ 108 h 1383"/>
              <a:gd name="T116" fmla="*/ 141 w 787"/>
              <a:gd name="T117" fmla="*/ 40 h 1383"/>
              <a:gd name="T118" fmla="*/ 81 w 787"/>
              <a:gd name="T119" fmla="*/ 0 h 1383"/>
              <a:gd name="T120" fmla="*/ 17 w 787"/>
              <a:gd name="T121" fmla="*/ 52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7" h="1383">
                <a:moveTo>
                  <a:pt x="16" y="66"/>
                </a:moveTo>
                <a:lnTo>
                  <a:pt x="16" y="66"/>
                </a:lnTo>
                <a:lnTo>
                  <a:pt x="17" y="78"/>
                </a:lnTo>
                <a:lnTo>
                  <a:pt x="17" y="78"/>
                </a:lnTo>
                <a:lnTo>
                  <a:pt x="14" y="81"/>
                </a:lnTo>
                <a:lnTo>
                  <a:pt x="10" y="85"/>
                </a:lnTo>
                <a:lnTo>
                  <a:pt x="7" y="90"/>
                </a:lnTo>
                <a:lnTo>
                  <a:pt x="6" y="96"/>
                </a:lnTo>
                <a:lnTo>
                  <a:pt x="6" y="96"/>
                </a:lnTo>
                <a:lnTo>
                  <a:pt x="5" y="109"/>
                </a:lnTo>
                <a:lnTo>
                  <a:pt x="3" y="124"/>
                </a:lnTo>
                <a:lnTo>
                  <a:pt x="0" y="140"/>
                </a:lnTo>
                <a:lnTo>
                  <a:pt x="0" y="149"/>
                </a:lnTo>
                <a:lnTo>
                  <a:pt x="1" y="158"/>
                </a:lnTo>
                <a:lnTo>
                  <a:pt x="1" y="158"/>
                </a:lnTo>
                <a:lnTo>
                  <a:pt x="6" y="176"/>
                </a:lnTo>
                <a:lnTo>
                  <a:pt x="12" y="196"/>
                </a:lnTo>
                <a:lnTo>
                  <a:pt x="20" y="213"/>
                </a:lnTo>
                <a:lnTo>
                  <a:pt x="26" y="228"/>
                </a:lnTo>
                <a:lnTo>
                  <a:pt x="26" y="228"/>
                </a:lnTo>
                <a:lnTo>
                  <a:pt x="31" y="241"/>
                </a:lnTo>
                <a:lnTo>
                  <a:pt x="37" y="264"/>
                </a:lnTo>
                <a:lnTo>
                  <a:pt x="55" y="329"/>
                </a:lnTo>
                <a:lnTo>
                  <a:pt x="63" y="362"/>
                </a:lnTo>
                <a:lnTo>
                  <a:pt x="73" y="393"/>
                </a:lnTo>
                <a:lnTo>
                  <a:pt x="82" y="415"/>
                </a:lnTo>
                <a:lnTo>
                  <a:pt x="86" y="423"/>
                </a:lnTo>
                <a:lnTo>
                  <a:pt x="88" y="426"/>
                </a:lnTo>
                <a:lnTo>
                  <a:pt x="88" y="426"/>
                </a:lnTo>
                <a:lnTo>
                  <a:pt x="92" y="429"/>
                </a:lnTo>
                <a:lnTo>
                  <a:pt x="97" y="430"/>
                </a:lnTo>
                <a:lnTo>
                  <a:pt x="109" y="434"/>
                </a:lnTo>
                <a:lnTo>
                  <a:pt x="124" y="435"/>
                </a:lnTo>
                <a:lnTo>
                  <a:pt x="140" y="436"/>
                </a:lnTo>
                <a:lnTo>
                  <a:pt x="169" y="438"/>
                </a:lnTo>
                <a:lnTo>
                  <a:pt x="181" y="439"/>
                </a:lnTo>
                <a:lnTo>
                  <a:pt x="181" y="439"/>
                </a:lnTo>
                <a:lnTo>
                  <a:pt x="183" y="440"/>
                </a:lnTo>
                <a:lnTo>
                  <a:pt x="186" y="441"/>
                </a:lnTo>
                <a:lnTo>
                  <a:pt x="190" y="443"/>
                </a:lnTo>
                <a:lnTo>
                  <a:pt x="190" y="443"/>
                </a:lnTo>
                <a:lnTo>
                  <a:pt x="213" y="436"/>
                </a:lnTo>
                <a:lnTo>
                  <a:pt x="232" y="433"/>
                </a:lnTo>
                <a:lnTo>
                  <a:pt x="238" y="431"/>
                </a:lnTo>
                <a:lnTo>
                  <a:pt x="243" y="431"/>
                </a:lnTo>
                <a:lnTo>
                  <a:pt x="243" y="431"/>
                </a:lnTo>
                <a:lnTo>
                  <a:pt x="249" y="435"/>
                </a:lnTo>
                <a:lnTo>
                  <a:pt x="255" y="441"/>
                </a:lnTo>
                <a:lnTo>
                  <a:pt x="261" y="449"/>
                </a:lnTo>
                <a:lnTo>
                  <a:pt x="266" y="455"/>
                </a:lnTo>
                <a:lnTo>
                  <a:pt x="266" y="455"/>
                </a:lnTo>
                <a:lnTo>
                  <a:pt x="274" y="465"/>
                </a:lnTo>
                <a:lnTo>
                  <a:pt x="285" y="477"/>
                </a:lnTo>
                <a:lnTo>
                  <a:pt x="295" y="490"/>
                </a:lnTo>
                <a:lnTo>
                  <a:pt x="300" y="496"/>
                </a:lnTo>
                <a:lnTo>
                  <a:pt x="300" y="496"/>
                </a:lnTo>
                <a:lnTo>
                  <a:pt x="300" y="503"/>
                </a:lnTo>
                <a:lnTo>
                  <a:pt x="301" y="511"/>
                </a:lnTo>
                <a:lnTo>
                  <a:pt x="301" y="511"/>
                </a:lnTo>
                <a:lnTo>
                  <a:pt x="305" y="524"/>
                </a:lnTo>
                <a:lnTo>
                  <a:pt x="313" y="549"/>
                </a:lnTo>
                <a:lnTo>
                  <a:pt x="322" y="573"/>
                </a:lnTo>
                <a:lnTo>
                  <a:pt x="326" y="586"/>
                </a:lnTo>
                <a:lnTo>
                  <a:pt x="326" y="586"/>
                </a:lnTo>
                <a:lnTo>
                  <a:pt x="325" y="605"/>
                </a:lnTo>
                <a:lnTo>
                  <a:pt x="326" y="616"/>
                </a:lnTo>
                <a:lnTo>
                  <a:pt x="327" y="621"/>
                </a:lnTo>
                <a:lnTo>
                  <a:pt x="330" y="625"/>
                </a:lnTo>
                <a:lnTo>
                  <a:pt x="330" y="625"/>
                </a:lnTo>
                <a:lnTo>
                  <a:pt x="335" y="630"/>
                </a:lnTo>
                <a:lnTo>
                  <a:pt x="338" y="635"/>
                </a:lnTo>
                <a:lnTo>
                  <a:pt x="342" y="638"/>
                </a:lnTo>
                <a:lnTo>
                  <a:pt x="342" y="638"/>
                </a:lnTo>
                <a:lnTo>
                  <a:pt x="331" y="758"/>
                </a:lnTo>
                <a:lnTo>
                  <a:pt x="323" y="841"/>
                </a:lnTo>
                <a:lnTo>
                  <a:pt x="321" y="869"/>
                </a:lnTo>
                <a:lnTo>
                  <a:pt x="321" y="879"/>
                </a:lnTo>
                <a:lnTo>
                  <a:pt x="321" y="879"/>
                </a:lnTo>
                <a:lnTo>
                  <a:pt x="332" y="885"/>
                </a:lnTo>
                <a:lnTo>
                  <a:pt x="332" y="885"/>
                </a:lnTo>
                <a:lnTo>
                  <a:pt x="325" y="940"/>
                </a:lnTo>
                <a:lnTo>
                  <a:pt x="320" y="980"/>
                </a:lnTo>
                <a:lnTo>
                  <a:pt x="316" y="994"/>
                </a:lnTo>
                <a:lnTo>
                  <a:pt x="313" y="1001"/>
                </a:lnTo>
                <a:lnTo>
                  <a:pt x="313" y="1001"/>
                </a:lnTo>
                <a:lnTo>
                  <a:pt x="255" y="1075"/>
                </a:lnTo>
                <a:lnTo>
                  <a:pt x="216" y="1124"/>
                </a:lnTo>
                <a:lnTo>
                  <a:pt x="195" y="1147"/>
                </a:lnTo>
                <a:lnTo>
                  <a:pt x="195" y="1147"/>
                </a:lnTo>
                <a:lnTo>
                  <a:pt x="171" y="1162"/>
                </a:lnTo>
                <a:lnTo>
                  <a:pt x="147" y="1178"/>
                </a:lnTo>
                <a:lnTo>
                  <a:pt x="147" y="1178"/>
                </a:lnTo>
                <a:lnTo>
                  <a:pt x="136" y="1186"/>
                </a:lnTo>
                <a:lnTo>
                  <a:pt x="120" y="1197"/>
                </a:lnTo>
                <a:lnTo>
                  <a:pt x="112" y="1203"/>
                </a:lnTo>
                <a:lnTo>
                  <a:pt x="105" y="1209"/>
                </a:lnTo>
                <a:lnTo>
                  <a:pt x="102" y="1215"/>
                </a:lnTo>
                <a:lnTo>
                  <a:pt x="100" y="1218"/>
                </a:lnTo>
                <a:lnTo>
                  <a:pt x="100" y="1220"/>
                </a:lnTo>
                <a:lnTo>
                  <a:pt x="100" y="1220"/>
                </a:lnTo>
                <a:lnTo>
                  <a:pt x="102" y="1228"/>
                </a:lnTo>
                <a:lnTo>
                  <a:pt x="107" y="1239"/>
                </a:lnTo>
                <a:lnTo>
                  <a:pt x="121" y="1269"/>
                </a:lnTo>
                <a:lnTo>
                  <a:pt x="141" y="1301"/>
                </a:lnTo>
                <a:lnTo>
                  <a:pt x="151" y="1316"/>
                </a:lnTo>
                <a:lnTo>
                  <a:pt x="160" y="1327"/>
                </a:lnTo>
                <a:lnTo>
                  <a:pt x="160" y="1327"/>
                </a:lnTo>
                <a:lnTo>
                  <a:pt x="178" y="1349"/>
                </a:lnTo>
                <a:lnTo>
                  <a:pt x="186" y="1360"/>
                </a:lnTo>
                <a:lnTo>
                  <a:pt x="195" y="1370"/>
                </a:lnTo>
                <a:lnTo>
                  <a:pt x="203" y="1378"/>
                </a:lnTo>
                <a:lnTo>
                  <a:pt x="211" y="1381"/>
                </a:lnTo>
                <a:lnTo>
                  <a:pt x="213" y="1383"/>
                </a:lnTo>
                <a:lnTo>
                  <a:pt x="217" y="1383"/>
                </a:lnTo>
                <a:lnTo>
                  <a:pt x="221" y="1380"/>
                </a:lnTo>
                <a:lnTo>
                  <a:pt x="223" y="1378"/>
                </a:lnTo>
                <a:lnTo>
                  <a:pt x="223" y="1378"/>
                </a:lnTo>
                <a:lnTo>
                  <a:pt x="226" y="1374"/>
                </a:lnTo>
                <a:lnTo>
                  <a:pt x="228" y="1369"/>
                </a:lnTo>
                <a:lnTo>
                  <a:pt x="229" y="1358"/>
                </a:lnTo>
                <a:lnTo>
                  <a:pt x="229" y="1345"/>
                </a:lnTo>
                <a:lnTo>
                  <a:pt x="228" y="1332"/>
                </a:lnTo>
                <a:lnTo>
                  <a:pt x="223" y="1307"/>
                </a:lnTo>
                <a:lnTo>
                  <a:pt x="222" y="1297"/>
                </a:lnTo>
                <a:lnTo>
                  <a:pt x="221" y="1290"/>
                </a:lnTo>
                <a:lnTo>
                  <a:pt x="221" y="1290"/>
                </a:lnTo>
                <a:lnTo>
                  <a:pt x="221" y="1279"/>
                </a:lnTo>
                <a:lnTo>
                  <a:pt x="219" y="1269"/>
                </a:lnTo>
                <a:lnTo>
                  <a:pt x="219" y="1261"/>
                </a:lnTo>
                <a:lnTo>
                  <a:pt x="221" y="1256"/>
                </a:lnTo>
                <a:lnTo>
                  <a:pt x="223" y="1253"/>
                </a:lnTo>
                <a:lnTo>
                  <a:pt x="223" y="1253"/>
                </a:lnTo>
                <a:lnTo>
                  <a:pt x="228" y="1246"/>
                </a:lnTo>
                <a:lnTo>
                  <a:pt x="230" y="1244"/>
                </a:lnTo>
                <a:lnTo>
                  <a:pt x="232" y="1241"/>
                </a:lnTo>
                <a:lnTo>
                  <a:pt x="233" y="1234"/>
                </a:lnTo>
                <a:lnTo>
                  <a:pt x="233" y="1234"/>
                </a:lnTo>
                <a:lnTo>
                  <a:pt x="234" y="1227"/>
                </a:lnTo>
                <a:lnTo>
                  <a:pt x="237" y="1219"/>
                </a:lnTo>
                <a:lnTo>
                  <a:pt x="240" y="1209"/>
                </a:lnTo>
                <a:lnTo>
                  <a:pt x="245" y="1201"/>
                </a:lnTo>
                <a:lnTo>
                  <a:pt x="252" y="1189"/>
                </a:lnTo>
                <a:lnTo>
                  <a:pt x="260" y="1180"/>
                </a:lnTo>
                <a:lnTo>
                  <a:pt x="269" y="1168"/>
                </a:lnTo>
                <a:lnTo>
                  <a:pt x="280" y="1157"/>
                </a:lnTo>
                <a:lnTo>
                  <a:pt x="280" y="1157"/>
                </a:lnTo>
                <a:lnTo>
                  <a:pt x="312" y="1129"/>
                </a:lnTo>
                <a:lnTo>
                  <a:pt x="353" y="1095"/>
                </a:lnTo>
                <a:lnTo>
                  <a:pt x="392" y="1063"/>
                </a:lnTo>
                <a:lnTo>
                  <a:pt x="405" y="1052"/>
                </a:lnTo>
                <a:lnTo>
                  <a:pt x="414" y="1043"/>
                </a:lnTo>
                <a:lnTo>
                  <a:pt x="414" y="1043"/>
                </a:lnTo>
                <a:lnTo>
                  <a:pt x="422" y="1033"/>
                </a:lnTo>
                <a:lnTo>
                  <a:pt x="427" y="1025"/>
                </a:lnTo>
                <a:lnTo>
                  <a:pt x="432" y="1017"/>
                </a:lnTo>
                <a:lnTo>
                  <a:pt x="450" y="1010"/>
                </a:lnTo>
                <a:lnTo>
                  <a:pt x="450" y="1010"/>
                </a:lnTo>
                <a:lnTo>
                  <a:pt x="462" y="983"/>
                </a:lnTo>
                <a:lnTo>
                  <a:pt x="470" y="963"/>
                </a:lnTo>
                <a:lnTo>
                  <a:pt x="472" y="954"/>
                </a:lnTo>
                <a:lnTo>
                  <a:pt x="473" y="950"/>
                </a:lnTo>
                <a:lnTo>
                  <a:pt x="473" y="950"/>
                </a:lnTo>
                <a:lnTo>
                  <a:pt x="472" y="939"/>
                </a:lnTo>
                <a:lnTo>
                  <a:pt x="472" y="919"/>
                </a:lnTo>
                <a:lnTo>
                  <a:pt x="472" y="900"/>
                </a:lnTo>
                <a:lnTo>
                  <a:pt x="471" y="887"/>
                </a:lnTo>
                <a:lnTo>
                  <a:pt x="471" y="887"/>
                </a:lnTo>
                <a:lnTo>
                  <a:pt x="471" y="887"/>
                </a:lnTo>
                <a:lnTo>
                  <a:pt x="471" y="887"/>
                </a:lnTo>
                <a:lnTo>
                  <a:pt x="471" y="887"/>
                </a:lnTo>
                <a:lnTo>
                  <a:pt x="471" y="887"/>
                </a:lnTo>
                <a:lnTo>
                  <a:pt x="477" y="888"/>
                </a:lnTo>
                <a:lnTo>
                  <a:pt x="487" y="890"/>
                </a:lnTo>
                <a:lnTo>
                  <a:pt x="515" y="891"/>
                </a:lnTo>
                <a:lnTo>
                  <a:pt x="548" y="892"/>
                </a:lnTo>
                <a:lnTo>
                  <a:pt x="561" y="893"/>
                </a:lnTo>
                <a:lnTo>
                  <a:pt x="571" y="895"/>
                </a:lnTo>
                <a:lnTo>
                  <a:pt x="571" y="895"/>
                </a:lnTo>
                <a:lnTo>
                  <a:pt x="595" y="898"/>
                </a:lnTo>
                <a:lnTo>
                  <a:pt x="626" y="902"/>
                </a:lnTo>
                <a:lnTo>
                  <a:pt x="659" y="907"/>
                </a:lnTo>
                <a:lnTo>
                  <a:pt x="675" y="910"/>
                </a:lnTo>
                <a:lnTo>
                  <a:pt x="691" y="914"/>
                </a:lnTo>
                <a:lnTo>
                  <a:pt x="691" y="914"/>
                </a:lnTo>
                <a:lnTo>
                  <a:pt x="706" y="918"/>
                </a:lnTo>
                <a:lnTo>
                  <a:pt x="721" y="919"/>
                </a:lnTo>
                <a:lnTo>
                  <a:pt x="733" y="918"/>
                </a:lnTo>
                <a:lnTo>
                  <a:pt x="746" y="914"/>
                </a:lnTo>
                <a:lnTo>
                  <a:pt x="757" y="910"/>
                </a:lnTo>
                <a:lnTo>
                  <a:pt x="767" y="902"/>
                </a:lnTo>
                <a:lnTo>
                  <a:pt x="774" y="895"/>
                </a:lnTo>
                <a:lnTo>
                  <a:pt x="779" y="886"/>
                </a:lnTo>
                <a:lnTo>
                  <a:pt x="779" y="886"/>
                </a:lnTo>
                <a:lnTo>
                  <a:pt x="782" y="875"/>
                </a:lnTo>
                <a:lnTo>
                  <a:pt x="783" y="864"/>
                </a:lnTo>
                <a:lnTo>
                  <a:pt x="784" y="851"/>
                </a:lnTo>
                <a:lnTo>
                  <a:pt x="783" y="840"/>
                </a:lnTo>
                <a:lnTo>
                  <a:pt x="781" y="820"/>
                </a:lnTo>
                <a:lnTo>
                  <a:pt x="779" y="813"/>
                </a:lnTo>
                <a:lnTo>
                  <a:pt x="787" y="792"/>
                </a:lnTo>
                <a:lnTo>
                  <a:pt x="787" y="792"/>
                </a:lnTo>
                <a:lnTo>
                  <a:pt x="743" y="751"/>
                </a:lnTo>
                <a:lnTo>
                  <a:pt x="710" y="719"/>
                </a:lnTo>
                <a:lnTo>
                  <a:pt x="683" y="695"/>
                </a:lnTo>
                <a:lnTo>
                  <a:pt x="683" y="695"/>
                </a:lnTo>
                <a:lnTo>
                  <a:pt x="655" y="675"/>
                </a:lnTo>
                <a:lnTo>
                  <a:pt x="618" y="648"/>
                </a:lnTo>
                <a:lnTo>
                  <a:pt x="570" y="615"/>
                </a:lnTo>
                <a:lnTo>
                  <a:pt x="576" y="600"/>
                </a:lnTo>
                <a:lnTo>
                  <a:pt x="576" y="600"/>
                </a:lnTo>
                <a:lnTo>
                  <a:pt x="564" y="583"/>
                </a:lnTo>
                <a:lnTo>
                  <a:pt x="554" y="569"/>
                </a:lnTo>
                <a:lnTo>
                  <a:pt x="550" y="563"/>
                </a:lnTo>
                <a:lnTo>
                  <a:pt x="548" y="557"/>
                </a:lnTo>
                <a:lnTo>
                  <a:pt x="548" y="557"/>
                </a:lnTo>
                <a:lnTo>
                  <a:pt x="543" y="523"/>
                </a:lnTo>
                <a:lnTo>
                  <a:pt x="534" y="460"/>
                </a:lnTo>
                <a:lnTo>
                  <a:pt x="524" y="370"/>
                </a:lnTo>
                <a:lnTo>
                  <a:pt x="524" y="370"/>
                </a:lnTo>
                <a:lnTo>
                  <a:pt x="524" y="365"/>
                </a:lnTo>
                <a:lnTo>
                  <a:pt x="522" y="355"/>
                </a:lnTo>
                <a:lnTo>
                  <a:pt x="519" y="345"/>
                </a:lnTo>
                <a:lnTo>
                  <a:pt x="517" y="340"/>
                </a:lnTo>
                <a:lnTo>
                  <a:pt x="514" y="336"/>
                </a:lnTo>
                <a:lnTo>
                  <a:pt x="514" y="336"/>
                </a:lnTo>
                <a:lnTo>
                  <a:pt x="510" y="330"/>
                </a:lnTo>
                <a:lnTo>
                  <a:pt x="507" y="321"/>
                </a:lnTo>
                <a:lnTo>
                  <a:pt x="499" y="296"/>
                </a:lnTo>
                <a:lnTo>
                  <a:pt x="489" y="265"/>
                </a:lnTo>
                <a:lnTo>
                  <a:pt x="504" y="227"/>
                </a:lnTo>
                <a:lnTo>
                  <a:pt x="504" y="227"/>
                </a:lnTo>
                <a:lnTo>
                  <a:pt x="507" y="212"/>
                </a:lnTo>
                <a:lnTo>
                  <a:pt x="508" y="199"/>
                </a:lnTo>
                <a:lnTo>
                  <a:pt x="507" y="184"/>
                </a:lnTo>
                <a:lnTo>
                  <a:pt x="507" y="184"/>
                </a:lnTo>
                <a:lnTo>
                  <a:pt x="504" y="170"/>
                </a:lnTo>
                <a:lnTo>
                  <a:pt x="499" y="159"/>
                </a:lnTo>
                <a:lnTo>
                  <a:pt x="496" y="155"/>
                </a:lnTo>
                <a:lnTo>
                  <a:pt x="492" y="152"/>
                </a:lnTo>
                <a:lnTo>
                  <a:pt x="488" y="148"/>
                </a:lnTo>
                <a:lnTo>
                  <a:pt x="483" y="145"/>
                </a:lnTo>
                <a:lnTo>
                  <a:pt x="483" y="145"/>
                </a:lnTo>
                <a:lnTo>
                  <a:pt x="466" y="140"/>
                </a:lnTo>
                <a:lnTo>
                  <a:pt x="439" y="133"/>
                </a:lnTo>
                <a:lnTo>
                  <a:pt x="396" y="122"/>
                </a:lnTo>
                <a:lnTo>
                  <a:pt x="396" y="122"/>
                </a:lnTo>
                <a:lnTo>
                  <a:pt x="380" y="117"/>
                </a:lnTo>
                <a:lnTo>
                  <a:pt x="370" y="113"/>
                </a:lnTo>
                <a:lnTo>
                  <a:pt x="370" y="113"/>
                </a:lnTo>
                <a:lnTo>
                  <a:pt x="366" y="102"/>
                </a:lnTo>
                <a:lnTo>
                  <a:pt x="363" y="95"/>
                </a:lnTo>
                <a:lnTo>
                  <a:pt x="362" y="92"/>
                </a:lnTo>
                <a:lnTo>
                  <a:pt x="363" y="90"/>
                </a:lnTo>
                <a:lnTo>
                  <a:pt x="363" y="90"/>
                </a:lnTo>
                <a:lnTo>
                  <a:pt x="364" y="88"/>
                </a:lnTo>
                <a:lnTo>
                  <a:pt x="364" y="86"/>
                </a:lnTo>
                <a:lnTo>
                  <a:pt x="367" y="80"/>
                </a:lnTo>
                <a:lnTo>
                  <a:pt x="368" y="69"/>
                </a:lnTo>
                <a:lnTo>
                  <a:pt x="357" y="64"/>
                </a:lnTo>
                <a:lnTo>
                  <a:pt x="357" y="64"/>
                </a:lnTo>
                <a:lnTo>
                  <a:pt x="351" y="56"/>
                </a:lnTo>
                <a:lnTo>
                  <a:pt x="346" y="50"/>
                </a:lnTo>
                <a:lnTo>
                  <a:pt x="343" y="49"/>
                </a:lnTo>
                <a:lnTo>
                  <a:pt x="342" y="47"/>
                </a:lnTo>
                <a:lnTo>
                  <a:pt x="342" y="47"/>
                </a:lnTo>
                <a:lnTo>
                  <a:pt x="337" y="49"/>
                </a:lnTo>
                <a:lnTo>
                  <a:pt x="333" y="51"/>
                </a:lnTo>
                <a:lnTo>
                  <a:pt x="328" y="54"/>
                </a:lnTo>
                <a:lnTo>
                  <a:pt x="317" y="52"/>
                </a:lnTo>
                <a:lnTo>
                  <a:pt x="302" y="45"/>
                </a:lnTo>
                <a:lnTo>
                  <a:pt x="291" y="43"/>
                </a:lnTo>
                <a:lnTo>
                  <a:pt x="286" y="45"/>
                </a:lnTo>
                <a:lnTo>
                  <a:pt x="286" y="45"/>
                </a:lnTo>
                <a:lnTo>
                  <a:pt x="274" y="30"/>
                </a:lnTo>
                <a:lnTo>
                  <a:pt x="264" y="19"/>
                </a:lnTo>
                <a:lnTo>
                  <a:pt x="260" y="15"/>
                </a:lnTo>
                <a:lnTo>
                  <a:pt x="258" y="14"/>
                </a:lnTo>
                <a:lnTo>
                  <a:pt x="258" y="14"/>
                </a:lnTo>
                <a:lnTo>
                  <a:pt x="243" y="12"/>
                </a:lnTo>
                <a:lnTo>
                  <a:pt x="218" y="8"/>
                </a:lnTo>
                <a:lnTo>
                  <a:pt x="204" y="7"/>
                </a:lnTo>
                <a:lnTo>
                  <a:pt x="192" y="7"/>
                </a:lnTo>
                <a:lnTo>
                  <a:pt x="183" y="8"/>
                </a:lnTo>
                <a:lnTo>
                  <a:pt x="181" y="9"/>
                </a:lnTo>
                <a:lnTo>
                  <a:pt x="180" y="12"/>
                </a:lnTo>
                <a:lnTo>
                  <a:pt x="180" y="12"/>
                </a:lnTo>
                <a:lnTo>
                  <a:pt x="181" y="14"/>
                </a:lnTo>
                <a:lnTo>
                  <a:pt x="183" y="17"/>
                </a:lnTo>
                <a:lnTo>
                  <a:pt x="192" y="20"/>
                </a:lnTo>
                <a:lnTo>
                  <a:pt x="199" y="21"/>
                </a:lnTo>
                <a:lnTo>
                  <a:pt x="203" y="21"/>
                </a:lnTo>
                <a:lnTo>
                  <a:pt x="203" y="21"/>
                </a:lnTo>
                <a:lnTo>
                  <a:pt x="198" y="24"/>
                </a:lnTo>
                <a:lnTo>
                  <a:pt x="186" y="29"/>
                </a:lnTo>
                <a:lnTo>
                  <a:pt x="181" y="33"/>
                </a:lnTo>
                <a:lnTo>
                  <a:pt x="176" y="35"/>
                </a:lnTo>
                <a:lnTo>
                  <a:pt x="175" y="39"/>
                </a:lnTo>
                <a:lnTo>
                  <a:pt x="175" y="40"/>
                </a:lnTo>
                <a:lnTo>
                  <a:pt x="176" y="41"/>
                </a:lnTo>
                <a:lnTo>
                  <a:pt x="176" y="41"/>
                </a:lnTo>
                <a:lnTo>
                  <a:pt x="177" y="44"/>
                </a:lnTo>
                <a:lnTo>
                  <a:pt x="181" y="44"/>
                </a:lnTo>
                <a:lnTo>
                  <a:pt x="191" y="44"/>
                </a:lnTo>
                <a:lnTo>
                  <a:pt x="202" y="41"/>
                </a:lnTo>
                <a:lnTo>
                  <a:pt x="206" y="40"/>
                </a:lnTo>
                <a:lnTo>
                  <a:pt x="209" y="41"/>
                </a:lnTo>
                <a:lnTo>
                  <a:pt x="209" y="41"/>
                </a:lnTo>
                <a:lnTo>
                  <a:pt x="209" y="41"/>
                </a:lnTo>
                <a:lnTo>
                  <a:pt x="209" y="43"/>
                </a:lnTo>
                <a:lnTo>
                  <a:pt x="206" y="47"/>
                </a:lnTo>
                <a:lnTo>
                  <a:pt x="192" y="60"/>
                </a:lnTo>
                <a:lnTo>
                  <a:pt x="186" y="66"/>
                </a:lnTo>
                <a:lnTo>
                  <a:pt x="181" y="71"/>
                </a:lnTo>
                <a:lnTo>
                  <a:pt x="180" y="74"/>
                </a:lnTo>
                <a:lnTo>
                  <a:pt x="180" y="76"/>
                </a:lnTo>
                <a:lnTo>
                  <a:pt x="181" y="77"/>
                </a:lnTo>
                <a:lnTo>
                  <a:pt x="182" y="78"/>
                </a:lnTo>
                <a:lnTo>
                  <a:pt x="182" y="78"/>
                </a:lnTo>
                <a:lnTo>
                  <a:pt x="192" y="78"/>
                </a:lnTo>
                <a:lnTo>
                  <a:pt x="198" y="77"/>
                </a:lnTo>
                <a:lnTo>
                  <a:pt x="203" y="75"/>
                </a:lnTo>
                <a:lnTo>
                  <a:pt x="206" y="72"/>
                </a:lnTo>
                <a:lnTo>
                  <a:pt x="206" y="72"/>
                </a:lnTo>
                <a:lnTo>
                  <a:pt x="213" y="67"/>
                </a:lnTo>
                <a:lnTo>
                  <a:pt x="221" y="65"/>
                </a:lnTo>
                <a:lnTo>
                  <a:pt x="227" y="64"/>
                </a:lnTo>
                <a:lnTo>
                  <a:pt x="230" y="64"/>
                </a:lnTo>
                <a:lnTo>
                  <a:pt x="230" y="64"/>
                </a:lnTo>
                <a:lnTo>
                  <a:pt x="233" y="65"/>
                </a:lnTo>
                <a:lnTo>
                  <a:pt x="234" y="67"/>
                </a:lnTo>
                <a:lnTo>
                  <a:pt x="237" y="76"/>
                </a:lnTo>
                <a:lnTo>
                  <a:pt x="237" y="80"/>
                </a:lnTo>
                <a:lnTo>
                  <a:pt x="237" y="85"/>
                </a:lnTo>
                <a:lnTo>
                  <a:pt x="235" y="88"/>
                </a:lnTo>
                <a:lnTo>
                  <a:pt x="234" y="90"/>
                </a:lnTo>
                <a:lnTo>
                  <a:pt x="234" y="90"/>
                </a:lnTo>
                <a:lnTo>
                  <a:pt x="208" y="101"/>
                </a:lnTo>
                <a:lnTo>
                  <a:pt x="202" y="104"/>
                </a:lnTo>
                <a:lnTo>
                  <a:pt x="197" y="108"/>
                </a:lnTo>
                <a:lnTo>
                  <a:pt x="195" y="111"/>
                </a:lnTo>
                <a:lnTo>
                  <a:pt x="196" y="112"/>
                </a:lnTo>
                <a:lnTo>
                  <a:pt x="197" y="113"/>
                </a:lnTo>
                <a:lnTo>
                  <a:pt x="197" y="113"/>
                </a:lnTo>
                <a:lnTo>
                  <a:pt x="213" y="118"/>
                </a:lnTo>
                <a:lnTo>
                  <a:pt x="221" y="119"/>
                </a:lnTo>
                <a:lnTo>
                  <a:pt x="221" y="119"/>
                </a:lnTo>
                <a:lnTo>
                  <a:pt x="219" y="122"/>
                </a:lnTo>
                <a:lnTo>
                  <a:pt x="217" y="129"/>
                </a:lnTo>
                <a:lnTo>
                  <a:pt x="216" y="139"/>
                </a:lnTo>
                <a:lnTo>
                  <a:pt x="217" y="144"/>
                </a:lnTo>
                <a:lnTo>
                  <a:pt x="218" y="149"/>
                </a:lnTo>
                <a:lnTo>
                  <a:pt x="218" y="149"/>
                </a:lnTo>
                <a:lnTo>
                  <a:pt x="224" y="161"/>
                </a:lnTo>
                <a:lnTo>
                  <a:pt x="230" y="174"/>
                </a:lnTo>
                <a:lnTo>
                  <a:pt x="239" y="187"/>
                </a:lnTo>
                <a:lnTo>
                  <a:pt x="239" y="187"/>
                </a:lnTo>
                <a:lnTo>
                  <a:pt x="237" y="189"/>
                </a:lnTo>
                <a:lnTo>
                  <a:pt x="230" y="191"/>
                </a:lnTo>
                <a:lnTo>
                  <a:pt x="228" y="192"/>
                </a:lnTo>
                <a:lnTo>
                  <a:pt x="228" y="196"/>
                </a:lnTo>
                <a:lnTo>
                  <a:pt x="228" y="199"/>
                </a:lnTo>
                <a:lnTo>
                  <a:pt x="232" y="204"/>
                </a:lnTo>
                <a:lnTo>
                  <a:pt x="232" y="204"/>
                </a:lnTo>
                <a:lnTo>
                  <a:pt x="235" y="209"/>
                </a:lnTo>
                <a:lnTo>
                  <a:pt x="242" y="211"/>
                </a:lnTo>
                <a:lnTo>
                  <a:pt x="252" y="216"/>
                </a:lnTo>
                <a:lnTo>
                  <a:pt x="260" y="218"/>
                </a:lnTo>
                <a:lnTo>
                  <a:pt x="264" y="220"/>
                </a:lnTo>
                <a:lnTo>
                  <a:pt x="264" y="220"/>
                </a:lnTo>
                <a:lnTo>
                  <a:pt x="269" y="226"/>
                </a:lnTo>
                <a:lnTo>
                  <a:pt x="275" y="232"/>
                </a:lnTo>
                <a:lnTo>
                  <a:pt x="281" y="237"/>
                </a:lnTo>
                <a:lnTo>
                  <a:pt x="281" y="237"/>
                </a:lnTo>
                <a:lnTo>
                  <a:pt x="310" y="251"/>
                </a:lnTo>
                <a:lnTo>
                  <a:pt x="312" y="263"/>
                </a:lnTo>
                <a:lnTo>
                  <a:pt x="312" y="263"/>
                </a:lnTo>
                <a:lnTo>
                  <a:pt x="305" y="264"/>
                </a:lnTo>
                <a:lnTo>
                  <a:pt x="287" y="268"/>
                </a:lnTo>
                <a:lnTo>
                  <a:pt x="287" y="268"/>
                </a:lnTo>
                <a:lnTo>
                  <a:pt x="284" y="270"/>
                </a:lnTo>
                <a:lnTo>
                  <a:pt x="279" y="273"/>
                </a:lnTo>
                <a:lnTo>
                  <a:pt x="268" y="280"/>
                </a:lnTo>
                <a:lnTo>
                  <a:pt x="248" y="299"/>
                </a:lnTo>
                <a:lnTo>
                  <a:pt x="248" y="299"/>
                </a:lnTo>
                <a:lnTo>
                  <a:pt x="233" y="314"/>
                </a:lnTo>
                <a:lnTo>
                  <a:pt x="227" y="321"/>
                </a:lnTo>
                <a:lnTo>
                  <a:pt x="221" y="325"/>
                </a:lnTo>
                <a:lnTo>
                  <a:pt x="221" y="325"/>
                </a:lnTo>
                <a:lnTo>
                  <a:pt x="214" y="327"/>
                </a:lnTo>
                <a:lnTo>
                  <a:pt x="206" y="329"/>
                </a:lnTo>
                <a:lnTo>
                  <a:pt x="197" y="330"/>
                </a:lnTo>
                <a:lnTo>
                  <a:pt x="182" y="332"/>
                </a:lnTo>
                <a:lnTo>
                  <a:pt x="182" y="332"/>
                </a:lnTo>
                <a:lnTo>
                  <a:pt x="169" y="332"/>
                </a:lnTo>
                <a:lnTo>
                  <a:pt x="169" y="332"/>
                </a:lnTo>
                <a:lnTo>
                  <a:pt x="151" y="325"/>
                </a:lnTo>
                <a:lnTo>
                  <a:pt x="136" y="317"/>
                </a:lnTo>
                <a:lnTo>
                  <a:pt x="90" y="257"/>
                </a:lnTo>
                <a:lnTo>
                  <a:pt x="79" y="187"/>
                </a:lnTo>
                <a:lnTo>
                  <a:pt x="86" y="165"/>
                </a:lnTo>
                <a:lnTo>
                  <a:pt x="90" y="130"/>
                </a:lnTo>
                <a:lnTo>
                  <a:pt x="90" y="130"/>
                </a:lnTo>
                <a:lnTo>
                  <a:pt x="102" y="128"/>
                </a:lnTo>
                <a:lnTo>
                  <a:pt x="113" y="123"/>
                </a:lnTo>
                <a:lnTo>
                  <a:pt x="121" y="117"/>
                </a:lnTo>
                <a:lnTo>
                  <a:pt x="130" y="108"/>
                </a:lnTo>
                <a:lnTo>
                  <a:pt x="136" y="100"/>
                </a:lnTo>
                <a:lnTo>
                  <a:pt x="141" y="88"/>
                </a:lnTo>
                <a:lnTo>
                  <a:pt x="145" y="77"/>
                </a:lnTo>
                <a:lnTo>
                  <a:pt x="146" y="66"/>
                </a:lnTo>
                <a:lnTo>
                  <a:pt x="146" y="66"/>
                </a:lnTo>
                <a:lnTo>
                  <a:pt x="145" y="52"/>
                </a:lnTo>
                <a:lnTo>
                  <a:pt x="141" y="40"/>
                </a:lnTo>
                <a:lnTo>
                  <a:pt x="135" y="29"/>
                </a:lnTo>
                <a:lnTo>
                  <a:pt x="126" y="19"/>
                </a:lnTo>
                <a:lnTo>
                  <a:pt x="118" y="12"/>
                </a:lnTo>
                <a:lnTo>
                  <a:pt x="107" y="5"/>
                </a:lnTo>
                <a:lnTo>
                  <a:pt x="94" y="2"/>
                </a:lnTo>
                <a:lnTo>
                  <a:pt x="81" y="0"/>
                </a:lnTo>
                <a:lnTo>
                  <a:pt x="81" y="0"/>
                </a:lnTo>
                <a:lnTo>
                  <a:pt x="68" y="2"/>
                </a:lnTo>
                <a:lnTo>
                  <a:pt x="56" y="5"/>
                </a:lnTo>
                <a:lnTo>
                  <a:pt x="45" y="12"/>
                </a:lnTo>
                <a:lnTo>
                  <a:pt x="35" y="19"/>
                </a:lnTo>
                <a:lnTo>
                  <a:pt x="27" y="29"/>
                </a:lnTo>
                <a:lnTo>
                  <a:pt x="21" y="40"/>
                </a:lnTo>
                <a:lnTo>
                  <a:pt x="17" y="52"/>
                </a:lnTo>
                <a:lnTo>
                  <a:pt x="16" y="66"/>
                </a:lnTo>
                <a:lnTo>
                  <a:pt x="16" y="6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E7A22B5C-619A-4505-943C-6E6041ED0CC9}"/>
              </a:ext>
            </a:extLst>
          </p:cNvPr>
          <p:cNvSpPr>
            <a:spLocks/>
          </p:cNvSpPr>
          <p:nvPr/>
        </p:nvSpPr>
        <p:spPr bwMode="auto">
          <a:xfrm>
            <a:off x="3890513" y="877603"/>
            <a:ext cx="2068984" cy="2649450"/>
          </a:xfrm>
          <a:custGeom>
            <a:avLst/>
            <a:gdLst>
              <a:gd name="T0" fmla="*/ 349 w 1080"/>
              <a:gd name="T1" fmla="*/ 122 h 1383"/>
              <a:gd name="T2" fmla="*/ 325 w 1080"/>
              <a:gd name="T3" fmla="*/ 150 h 1383"/>
              <a:gd name="T4" fmla="*/ 339 w 1080"/>
              <a:gd name="T5" fmla="*/ 168 h 1383"/>
              <a:gd name="T6" fmla="*/ 343 w 1080"/>
              <a:gd name="T7" fmla="*/ 199 h 1383"/>
              <a:gd name="T8" fmla="*/ 355 w 1080"/>
              <a:gd name="T9" fmla="*/ 215 h 1383"/>
              <a:gd name="T10" fmla="*/ 281 w 1080"/>
              <a:gd name="T11" fmla="*/ 256 h 1383"/>
              <a:gd name="T12" fmla="*/ 181 w 1080"/>
              <a:gd name="T13" fmla="*/ 360 h 1383"/>
              <a:gd name="T14" fmla="*/ 109 w 1080"/>
              <a:gd name="T15" fmla="*/ 430 h 1383"/>
              <a:gd name="T16" fmla="*/ 1 w 1080"/>
              <a:gd name="T17" fmla="*/ 517 h 1383"/>
              <a:gd name="T18" fmla="*/ 30 w 1080"/>
              <a:gd name="T19" fmla="*/ 558 h 1383"/>
              <a:gd name="T20" fmla="*/ 63 w 1080"/>
              <a:gd name="T21" fmla="*/ 542 h 1383"/>
              <a:gd name="T22" fmla="*/ 102 w 1080"/>
              <a:gd name="T23" fmla="*/ 503 h 1383"/>
              <a:gd name="T24" fmla="*/ 306 w 1080"/>
              <a:gd name="T25" fmla="*/ 358 h 1383"/>
              <a:gd name="T26" fmla="*/ 334 w 1080"/>
              <a:gd name="T27" fmla="*/ 391 h 1383"/>
              <a:gd name="T28" fmla="*/ 393 w 1080"/>
              <a:gd name="T29" fmla="*/ 539 h 1383"/>
              <a:gd name="T30" fmla="*/ 425 w 1080"/>
              <a:gd name="T31" fmla="*/ 609 h 1383"/>
              <a:gd name="T32" fmla="*/ 452 w 1080"/>
              <a:gd name="T33" fmla="*/ 725 h 1383"/>
              <a:gd name="T34" fmla="*/ 437 w 1080"/>
              <a:gd name="T35" fmla="*/ 929 h 1383"/>
              <a:gd name="T36" fmla="*/ 450 w 1080"/>
              <a:gd name="T37" fmla="*/ 963 h 1383"/>
              <a:gd name="T38" fmla="*/ 461 w 1080"/>
              <a:gd name="T39" fmla="*/ 1051 h 1383"/>
              <a:gd name="T40" fmla="*/ 668 w 1080"/>
              <a:gd name="T41" fmla="*/ 1251 h 1383"/>
              <a:gd name="T42" fmla="*/ 668 w 1080"/>
              <a:gd name="T43" fmla="*/ 1300 h 1383"/>
              <a:gd name="T44" fmla="*/ 609 w 1080"/>
              <a:gd name="T45" fmla="*/ 1369 h 1383"/>
              <a:gd name="T46" fmla="*/ 628 w 1080"/>
              <a:gd name="T47" fmla="*/ 1383 h 1383"/>
              <a:gd name="T48" fmla="*/ 730 w 1080"/>
              <a:gd name="T49" fmla="*/ 1347 h 1383"/>
              <a:gd name="T50" fmla="*/ 787 w 1080"/>
              <a:gd name="T51" fmla="*/ 1321 h 1383"/>
              <a:gd name="T52" fmla="*/ 787 w 1080"/>
              <a:gd name="T53" fmla="*/ 1275 h 1383"/>
              <a:gd name="T54" fmla="*/ 756 w 1080"/>
              <a:gd name="T55" fmla="*/ 1244 h 1383"/>
              <a:gd name="T56" fmla="*/ 648 w 1080"/>
              <a:gd name="T57" fmla="*/ 1118 h 1383"/>
              <a:gd name="T58" fmla="*/ 555 w 1080"/>
              <a:gd name="T59" fmla="*/ 1007 h 1383"/>
              <a:gd name="T60" fmla="*/ 583 w 1080"/>
              <a:gd name="T61" fmla="*/ 975 h 1383"/>
              <a:gd name="T62" fmla="*/ 622 w 1080"/>
              <a:gd name="T63" fmla="*/ 875 h 1383"/>
              <a:gd name="T64" fmla="*/ 661 w 1080"/>
              <a:gd name="T65" fmla="*/ 827 h 1383"/>
              <a:gd name="T66" fmla="*/ 758 w 1080"/>
              <a:gd name="T67" fmla="*/ 881 h 1383"/>
              <a:gd name="T68" fmla="*/ 857 w 1080"/>
              <a:gd name="T69" fmla="*/ 923 h 1383"/>
              <a:gd name="T70" fmla="*/ 912 w 1080"/>
              <a:gd name="T71" fmla="*/ 916 h 1383"/>
              <a:gd name="T72" fmla="*/ 907 w 1080"/>
              <a:gd name="T73" fmla="*/ 876 h 1383"/>
              <a:gd name="T74" fmla="*/ 835 w 1080"/>
              <a:gd name="T75" fmla="*/ 833 h 1383"/>
              <a:gd name="T76" fmla="*/ 699 w 1080"/>
              <a:gd name="T77" fmla="*/ 666 h 1383"/>
              <a:gd name="T78" fmla="*/ 689 w 1080"/>
              <a:gd name="T79" fmla="*/ 597 h 1383"/>
              <a:gd name="T80" fmla="*/ 623 w 1080"/>
              <a:gd name="T81" fmla="*/ 542 h 1383"/>
              <a:gd name="T82" fmla="*/ 617 w 1080"/>
              <a:gd name="T83" fmla="*/ 485 h 1383"/>
              <a:gd name="T84" fmla="*/ 616 w 1080"/>
              <a:gd name="T85" fmla="*/ 361 h 1383"/>
              <a:gd name="T86" fmla="*/ 742 w 1080"/>
              <a:gd name="T87" fmla="*/ 386 h 1383"/>
              <a:gd name="T88" fmla="*/ 831 w 1080"/>
              <a:gd name="T89" fmla="*/ 348 h 1383"/>
              <a:gd name="T90" fmla="*/ 945 w 1080"/>
              <a:gd name="T91" fmla="*/ 227 h 1383"/>
              <a:gd name="T92" fmla="*/ 1011 w 1080"/>
              <a:gd name="T93" fmla="*/ 201 h 1383"/>
              <a:gd name="T94" fmla="*/ 1079 w 1080"/>
              <a:gd name="T95" fmla="*/ 140 h 1383"/>
              <a:gd name="T96" fmla="*/ 1047 w 1080"/>
              <a:gd name="T97" fmla="*/ 64 h 1383"/>
              <a:gd name="T98" fmla="*/ 976 w 1080"/>
              <a:gd name="T99" fmla="*/ 57 h 1383"/>
              <a:gd name="T100" fmla="*/ 930 w 1080"/>
              <a:gd name="T101" fmla="*/ 127 h 1383"/>
              <a:gd name="T102" fmla="*/ 927 w 1080"/>
              <a:gd name="T103" fmla="*/ 182 h 1383"/>
              <a:gd name="T104" fmla="*/ 871 w 1080"/>
              <a:gd name="T105" fmla="*/ 227 h 1383"/>
              <a:gd name="T106" fmla="*/ 747 w 1080"/>
              <a:gd name="T107" fmla="*/ 303 h 1383"/>
              <a:gd name="T108" fmla="*/ 601 w 1080"/>
              <a:gd name="T109" fmla="*/ 238 h 1383"/>
              <a:gd name="T110" fmla="*/ 526 w 1080"/>
              <a:gd name="T111" fmla="*/ 216 h 1383"/>
              <a:gd name="T112" fmla="*/ 503 w 1080"/>
              <a:gd name="T113" fmla="*/ 170 h 1383"/>
              <a:gd name="T114" fmla="*/ 514 w 1080"/>
              <a:gd name="T115" fmla="*/ 57 h 1383"/>
              <a:gd name="T116" fmla="*/ 472 w 1080"/>
              <a:gd name="T117" fmla="*/ 25 h 1383"/>
              <a:gd name="T118" fmla="*/ 426 w 1080"/>
              <a:gd name="T119" fmla="*/ 9 h 1383"/>
              <a:gd name="T120" fmla="*/ 384 w 1080"/>
              <a:gd name="T121" fmla="*/ 0 h 1383"/>
              <a:gd name="T122" fmla="*/ 355 w 1080"/>
              <a:gd name="T123" fmla="*/ 57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80" h="1383">
                <a:moveTo>
                  <a:pt x="355" y="57"/>
                </a:moveTo>
                <a:lnTo>
                  <a:pt x="355" y="57"/>
                </a:lnTo>
                <a:lnTo>
                  <a:pt x="351" y="74"/>
                </a:lnTo>
                <a:lnTo>
                  <a:pt x="347" y="86"/>
                </a:lnTo>
                <a:lnTo>
                  <a:pt x="346" y="96"/>
                </a:lnTo>
                <a:lnTo>
                  <a:pt x="346" y="96"/>
                </a:lnTo>
                <a:lnTo>
                  <a:pt x="347" y="111"/>
                </a:lnTo>
                <a:lnTo>
                  <a:pt x="349" y="122"/>
                </a:lnTo>
                <a:lnTo>
                  <a:pt x="349" y="122"/>
                </a:lnTo>
                <a:lnTo>
                  <a:pt x="348" y="124"/>
                </a:lnTo>
                <a:lnTo>
                  <a:pt x="344" y="128"/>
                </a:lnTo>
                <a:lnTo>
                  <a:pt x="334" y="135"/>
                </a:lnTo>
                <a:lnTo>
                  <a:pt x="326" y="144"/>
                </a:lnTo>
                <a:lnTo>
                  <a:pt x="323" y="148"/>
                </a:lnTo>
                <a:lnTo>
                  <a:pt x="323" y="149"/>
                </a:lnTo>
                <a:lnTo>
                  <a:pt x="325" y="150"/>
                </a:lnTo>
                <a:lnTo>
                  <a:pt x="325" y="150"/>
                </a:lnTo>
                <a:lnTo>
                  <a:pt x="328" y="154"/>
                </a:lnTo>
                <a:lnTo>
                  <a:pt x="333" y="156"/>
                </a:lnTo>
                <a:lnTo>
                  <a:pt x="337" y="159"/>
                </a:lnTo>
                <a:lnTo>
                  <a:pt x="339" y="161"/>
                </a:lnTo>
                <a:lnTo>
                  <a:pt x="339" y="163"/>
                </a:lnTo>
                <a:lnTo>
                  <a:pt x="339" y="163"/>
                </a:lnTo>
                <a:lnTo>
                  <a:pt x="339" y="168"/>
                </a:lnTo>
                <a:lnTo>
                  <a:pt x="338" y="174"/>
                </a:lnTo>
                <a:lnTo>
                  <a:pt x="338" y="181"/>
                </a:lnTo>
                <a:lnTo>
                  <a:pt x="338" y="184"/>
                </a:lnTo>
                <a:lnTo>
                  <a:pt x="339" y="186"/>
                </a:lnTo>
                <a:lnTo>
                  <a:pt x="339" y="186"/>
                </a:lnTo>
                <a:lnTo>
                  <a:pt x="341" y="189"/>
                </a:lnTo>
                <a:lnTo>
                  <a:pt x="342" y="191"/>
                </a:lnTo>
                <a:lnTo>
                  <a:pt x="343" y="199"/>
                </a:lnTo>
                <a:lnTo>
                  <a:pt x="343" y="199"/>
                </a:lnTo>
                <a:lnTo>
                  <a:pt x="343" y="204"/>
                </a:lnTo>
                <a:lnTo>
                  <a:pt x="344" y="210"/>
                </a:lnTo>
                <a:lnTo>
                  <a:pt x="346" y="211"/>
                </a:lnTo>
                <a:lnTo>
                  <a:pt x="348" y="213"/>
                </a:lnTo>
                <a:lnTo>
                  <a:pt x="351" y="215"/>
                </a:lnTo>
                <a:lnTo>
                  <a:pt x="355" y="215"/>
                </a:lnTo>
                <a:lnTo>
                  <a:pt x="355" y="215"/>
                </a:lnTo>
                <a:lnTo>
                  <a:pt x="372" y="217"/>
                </a:lnTo>
                <a:lnTo>
                  <a:pt x="373" y="231"/>
                </a:lnTo>
                <a:lnTo>
                  <a:pt x="373" y="231"/>
                </a:lnTo>
                <a:lnTo>
                  <a:pt x="349" y="236"/>
                </a:lnTo>
                <a:lnTo>
                  <a:pt x="308" y="246"/>
                </a:lnTo>
                <a:lnTo>
                  <a:pt x="308" y="246"/>
                </a:lnTo>
                <a:lnTo>
                  <a:pt x="294" y="251"/>
                </a:lnTo>
                <a:lnTo>
                  <a:pt x="281" y="256"/>
                </a:lnTo>
                <a:lnTo>
                  <a:pt x="272" y="262"/>
                </a:lnTo>
                <a:lnTo>
                  <a:pt x="264" y="269"/>
                </a:lnTo>
                <a:lnTo>
                  <a:pt x="264" y="269"/>
                </a:lnTo>
                <a:lnTo>
                  <a:pt x="239" y="298"/>
                </a:lnTo>
                <a:lnTo>
                  <a:pt x="225" y="314"/>
                </a:lnTo>
                <a:lnTo>
                  <a:pt x="214" y="325"/>
                </a:lnTo>
                <a:lnTo>
                  <a:pt x="214" y="325"/>
                </a:lnTo>
                <a:lnTo>
                  <a:pt x="181" y="360"/>
                </a:lnTo>
                <a:lnTo>
                  <a:pt x="149" y="393"/>
                </a:lnTo>
                <a:lnTo>
                  <a:pt x="149" y="393"/>
                </a:lnTo>
                <a:lnTo>
                  <a:pt x="140" y="400"/>
                </a:lnTo>
                <a:lnTo>
                  <a:pt x="130" y="408"/>
                </a:lnTo>
                <a:lnTo>
                  <a:pt x="121" y="417"/>
                </a:lnTo>
                <a:lnTo>
                  <a:pt x="114" y="424"/>
                </a:lnTo>
                <a:lnTo>
                  <a:pt x="114" y="424"/>
                </a:lnTo>
                <a:lnTo>
                  <a:pt x="109" y="430"/>
                </a:lnTo>
                <a:lnTo>
                  <a:pt x="99" y="439"/>
                </a:lnTo>
                <a:lnTo>
                  <a:pt x="76" y="459"/>
                </a:lnTo>
                <a:lnTo>
                  <a:pt x="42" y="486"/>
                </a:lnTo>
                <a:lnTo>
                  <a:pt x="42" y="486"/>
                </a:lnTo>
                <a:lnTo>
                  <a:pt x="21" y="498"/>
                </a:lnTo>
                <a:lnTo>
                  <a:pt x="7" y="509"/>
                </a:lnTo>
                <a:lnTo>
                  <a:pt x="4" y="513"/>
                </a:lnTo>
                <a:lnTo>
                  <a:pt x="1" y="517"/>
                </a:lnTo>
                <a:lnTo>
                  <a:pt x="1" y="517"/>
                </a:lnTo>
                <a:lnTo>
                  <a:pt x="0" y="544"/>
                </a:lnTo>
                <a:lnTo>
                  <a:pt x="0" y="544"/>
                </a:lnTo>
                <a:lnTo>
                  <a:pt x="9" y="549"/>
                </a:lnTo>
                <a:lnTo>
                  <a:pt x="19" y="553"/>
                </a:lnTo>
                <a:lnTo>
                  <a:pt x="19" y="553"/>
                </a:lnTo>
                <a:lnTo>
                  <a:pt x="22" y="554"/>
                </a:lnTo>
                <a:lnTo>
                  <a:pt x="30" y="558"/>
                </a:lnTo>
                <a:lnTo>
                  <a:pt x="38" y="561"/>
                </a:lnTo>
                <a:lnTo>
                  <a:pt x="42" y="563"/>
                </a:lnTo>
                <a:lnTo>
                  <a:pt x="46" y="563"/>
                </a:lnTo>
                <a:lnTo>
                  <a:pt x="46" y="563"/>
                </a:lnTo>
                <a:lnTo>
                  <a:pt x="50" y="563"/>
                </a:lnTo>
                <a:lnTo>
                  <a:pt x="52" y="560"/>
                </a:lnTo>
                <a:lnTo>
                  <a:pt x="58" y="553"/>
                </a:lnTo>
                <a:lnTo>
                  <a:pt x="63" y="542"/>
                </a:lnTo>
                <a:lnTo>
                  <a:pt x="63" y="542"/>
                </a:lnTo>
                <a:lnTo>
                  <a:pt x="73" y="538"/>
                </a:lnTo>
                <a:lnTo>
                  <a:pt x="79" y="534"/>
                </a:lnTo>
                <a:lnTo>
                  <a:pt x="82" y="533"/>
                </a:lnTo>
                <a:lnTo>
                  <a:pt x="83" y="531"/>
                </a:lnTo>
                <a:lnTo>
                  <a:pt x="83" y="531"/>
                </a:lnTo>
                <a:lnTo>
                  <a:pt x="93" y="503"/>
                </a:lnTo>
                <a:lnTo>
                  <a:pt x="102" y="503"/>
                </a:lnTo>
                <a:lnTo>
                  <a:pt x="102" y="503"/>
                </a:lnTo>
                <a:lnTo>
                  <a:pt x="189" y="424"/>
                </a:lnTo>
                <a:lnTo>
                  <a:pt x="189" y="424"/>
                </a:lnTo>
                <a:lnTo>
                  <a:pt x="211" y="410"/>
                </a:lnTo>
                <a:lnTo>
                  <a:pt x="249" y="388"/>
                </a:lnTo>
                <a:lnTo>
                  <a:pt x="289" y="367"/>
                </a:lnTo>
                <a:lnTo>
                  <a:pt x="302" y="361"/>
                </a:lnTo>
                <a:lnTo>
                  <a:pt x="306" y="358"/>
                </a:lnTo>
                <a:lnTo>
                  <a:pt x="308" y="360"/>
                </a:lnTo>
                <a:lnTo>
                  <a:pt x="308" y="360"/>
                </a:lnTo>
                <a:lnTo>
                  <a:pt x="313" y="362"/>
                </a:lnTo>
                <a:lnTo>
                  <a:pt x="317" y="363"/>
                </a:lnTo>
                <a:lnTo>
                  <a:pt x="321" y="365"/>
                </a:lnTo>
                <a:lnTo>
                  <a:pt x="325" y="368"/>
                </a:lnTo>
                <a:lnTo>
                  <a:pt x="325" y="368"/>
                </a:lnTo>
                <a:lnTo>
                  <a:pt x="334" y="391"/>
                </a:lnTo>
                <a:lnTo>
                  <a:pt x="353" y="436"/>
                </a:lnTo>
                <a:lnTo>
                  <a:pt x="373" y="485"/>
                </a:lnTo>
                <a:lnTo>
                  <a:pt x="380" y="503"/>
                </a:lnTo>
                <a:lnTo>
                  <a:pt x="384" y="517"/>
                </a:lnTo>
                <a:lnTo>
                  <a:pt x="384" y="517"/>
                </a:lnTo>
                <a:lnTo>
                  <a:pt x="386" y="524"/>
                </a:lnTo>
                <a:lnTo>
                  <a:pt x="389" y="531"/>
                </a:lnTo>
                <a:lnTo>
                  <a:pt x="393" y="539"/>
                </a:lnTo>
                <a:lnTo>
                  <a:pt x="398" y="547"/>
                </a:lnTo>
                <a:lnTo>
                  <a:pt x="403" y="557"/>
                </a:lnTo>
                <a:lnTo>
                  <a:pt x="403" y="557"/>
                </a:lnTo>
                <a:lnTo>
                  <a:pt x="412" y="583"/>
                </a:lnTo>
                <a:lnTo>
                  <a:pt x="420" y="602"/>
                </a:lnTo>
                <a:lnTo>
                  <a:pt x="420" y="602"/>
                </a:lnTo>
                <a:lnTo>
                  <a:pt x="421" y="605"/>
                </a:lnTo>
                <a:lnTo>
                  <a:pt x="425" y="609"/>
                </a:lnTo>
                <a:lnTo>
                  <a:pt x="432" y="616"/>
                </a:lnTo>
                <a:lnTo>
                  <a:pt x="441" y="622"/>
                </a:lnTo>
                <a:lnTo>
                  <a:pt x="441" y="622"/>
                </a:lnTo>
                <a:lnTo>
                  <a:pt x="442" y="638"/>
                </a:lnTo>
                <a:lnTo>
                  <a:pt x="445" y="675"/>
                </a:lnTo>
                <a:lnTo>
                  <a:pt x="447" y="695"/>
                </a:lnTo>
                <a:lnTo>
                  <a:pt x="450" y="713"/>
                </a:lnTo>
                <a:lnTo>
                  <a:pt x="452" y="725"/>
                </a:lnTo>
                <a:lnTo>
                  <a:pt x="455" y="729"/>
                </a:lnTo>
                <a:lnTo>
                  <a:pt x="457" y="730"/>
                </a:lnTo>
                <a:lnTo>
                  <a:pt x="457" y="730"/>
                </a:lnTo>
                <a:lnTo>
                  <a:pt x="494" y="730"/>
                </a:lnTo>
                <a:lnTo>
                  <a:pt x="494" y="730"/>
                </a:lnTo>
                <a:lnTo>
                  <a:pt x="463" y="830"/>
                </a:lnTo>
                <a:lnTo>
                  <a:pt x="443" y="903"/>
                </a:lnTo>
                <a:lnTo>
                  <a:pt x="437" y="929"/>
                </a:lnTo>
                <a:lnTo>
                  <a:pt x="435" y="942"/>
                </a:lnTo>
                <a:lnTo>
                  <a:pt x="435" y="942"/>
                </a:lnTo>
                <a:lnTo>
                  <a:pt x="436" y="947"/>
                </a:lnTo>
                <a:lnTo>
                  <a:pt x="438" y="952"/>
                </a:lnTo>
                <a:lnTo>
                  <a:pt x="442" y="958"/>
                </a:lnTo>
                <a:lnTo>
                  <a:pt x="447" y="962"/>
                </a:lnTo>
                <a:lnTo>
                  <a:pt x="450" y="963"/>
                </a:lnTo>
                <a:lnTo>
                  <a:pt x="450" y="963"/>
                </a:lnTo>
                <a:lnTo>
                  <a:pt x="448" y="973"/>
                </a:lnTo>
                <a:lnTo>
                  <a:pt x="448" y="999"/>
                </a:lnTo>
                <a:lnTo>
                  <a:pt x="450" y="1014"/>
                </a:lnTo>
                <a:lnTo>
                  <a:pt x="452" y="1028"/>
                </a:lnTo>
                <a:lnTo>
                  <a:pt x="456" y="1041"/>
                </a:lnTo>
                <a:lnTo>
                  <a:pt x="458" y="1046"/>
                </a:lnTo>
                <a:lnTo>
                  <a:pt x="461" y="1051"/>
                </a:lnTo>
                <a:lnTo>
                  <a:pt x="461" y="1051"/>
                </a:lnTo>
                <a:lnTo>
                  <a:pt x="474" y="1064"/>
                </a:lnTo>
                <a:lnTo>
                  <a:pt x="500" y="1088"/>
                </a:lnTo>
                <a:lnTo>
                  <a:pt x="569" y="1152"/>
                </a:lnTo>
                <a:lnTo>
                  <a:pt x="635" y="1217"/>
                </a:lnTo>
                <a:lnTo>
                  <a:pt x="658" y="1239"/>
                </a:lnTo>
                <a:lnTo>
                  <a:pt x="665" y="1246"/>
                </a:lnTo>
                <a:lnTo>
                  <a:pt x="668" y="1251"/>
                </a:lnTo>
                <a:lnTo>
                  <a:pt x="668" y="1251"/>
                </a:lnTo>
                <a:lnTo>
                  <a:pt x="674" y="1261"/>
                </a:lnTo>
                <a:lnTo>
                  <a:pt x="678" y="1270"/>
                </a:lnTo>
                <a:lnTo>
                  <a:pt x="679" y="1274"/>
                </a:lnTo>
                <a:lnTo>
                  <a:pt x="679" y="1277"/>
                </a:lnTo>
                <a:lnTo>
                  <a:pt x="678" y="1282"/>
                </a:lnTo>
                <a:lnTo>
                  <a:pt x="674" y="1287"/>
                </a:lnTo>
                <a:lnTo>
                  <a:pt x="674" y="1287"/>
                </a:lnTo>
                <a:lnTo>
                  <a:pt x="668" y="1300"/>
                </a:lnTo>
                <a:lnTo>
                  <a:pt x="661" y="1312"/>
                </a:lnTo>
                <a:lnTo>
                  <a:pt x="657" y="1323"/>
                </a:lnTo>
                <a:lnTo>
                  <a:pt x="652" y="1331"/>
                </a:lnTo>
                <a:lnTo>
                  <a:pt x="652" y="1331"/>
                </a:lnTo>
                <a:lnTo>
                  <a:pt x="640" y="1341"/>
                </a:lnTo>
                <a:lnTo>
                  <a:pt x="622" y="1354"/>
                </a:lnTo>
                <a:lnTo>
                  <a:pt x="614" y="1362"/>
                </a:lnTo>
                <a:lnTo>
                  <a:pt x="609" y="1369"/>
                </a:lnTo>
                <a:lnTo>
                  <a:pt x="607" y="1371"/>
                </a:lnTo>
                <a:lnTo>
                  <a:pt x="607" y="1375"/>
                </a:lnTo>
                <a:lnTo>
                  <a:pt x="607" y="1378"/>
                </a:lnTo>
                <a:lnTo>
                  <a:pt x="609" y="1380"/>
                </a:lnTo>
                <a:lnTo>
                  <a:pt x="609" y="1380"/>
                </a:lnTo>
                <a:lnTo>
                  <a:pt x="613" y="1381"/>
                </a:lnTo>
                <a:lnTo>
                  <a:pt x="617" y="1383"/>
                </a:lnTo>
                <a:lnTo>
                  <a:pt x="628" y="1383"/>
                </a:lnTo>
                <a:lnTo>
                  <a:pt x="642" y="1380"/>
                </a:lnTo>
                <a:lnTo>
                  <a:pt x="657" y="1376"/>
                </a:lnTo>
                <a:lnTo>
                  <a:pt x="684" y="1368"/>
                </a:lnTo>
                <a:lnTo>
                  <a:pt x="701" y="1362"/>
                </a:lnTo>
                <a:lnTo>
                  <a:pt x="701" y="1362"/>
                </a:lnTo>
                <a:lnTo>
                  <a:pt x="709" y="1358"/>
                </a:lnTo>
                <a:lnTo>
                  <a:pt x="718" y="1352"/>
                </a:lnTo>
                <a:lnTo>
                  <a:pt x="730" y="1347"/>
                </a:lnTo>
                <a:lnTo>
                  <a:pt x="736" y="1344"/>
                </a:lnTo>
                <a:lnTo>
                  <a:pt x="743" y="1343"/>
                </a:lnTo>
                <a:lnTo>
                  <a:pt x="743" y="1343"/>
                </a:lnTo>
                <a:lnTo>
                  <a:pt x="752" y="1341"/>
                </a:lnTo>
                <a:lnTo>
                  <a:pt x="762" y="1338"/>
                </a:lnTo>
                <a:lnTo>
                  <a:pt x="771" y="1333"/>
                </a:lnTo>
                <a:lnTo>
                  <a:pt x="779" y="1327"/>
                </a:lnTo>
                <a:lnTo>
                  <a:pt x="787" y="1321"/>
                </a:lnTo>
                <a:lnTo>
                  <a:pt x="792" y="1313"/>
                </a:lnTo>
                <a:lnTo>
                  <a:pt x="795" y="1307"/>
                </a:lnTo>
                <a:lnTo>
                  <a:pt x="797" y="1303"/>
                </a:lnTo>
                <a:lnTo>
                  <a:pt x="797" y="1300"/>
                </a:lnTo>
                <a:lnTo>
                  <a:pt x="797" y="1300"/>
                </a:lnTo>
                <a:lnTo>
                  <a:pt x="795" y="1293"/>
                </a:lnTo>
                <a:lnTo>
                  <a:pt x="793" y="1286"/>
                </a:lnTo>
                <a:lnTo>
                  <a:pt x="787" y="1275"/>
                </a:lnTo>
                <a:lnTo>
                  <a:pt x="780" y="1266"/>
                </a:lnTo>
                <a:lnTo>
                  <a:pt x="774" y="1261"/>
                </a:lnTo>
                <a:lnTo>
                  <a:pt x="774" y="1261"/>
                </a:lnTo>
                <a:lnTo>
                  <a:pt x="769" y="1256"/>
                </a:lnTo>
                <a:lnTo>
                  <a:pt x="764" y="1251"/>
                </a:lnTo>
                <a:lnTo>
                  <a:pt x="761" y="1246"/>
                </a:lnTo>
                <a:lnTo>
                  <a:pt x="758" y="1244"/>
                </a:lnTo>
                <a:lnTo>
                  <a:pt x="756" y="1244"/>
                </a:lnTo>
                <a:lnTo>
                  <a:pt x="756" y="1244"/>
                </a:lnTo>
                <a:lnTo>
                  <a:pt x="753" y="1245"/>
                </a:lnTo>
                <a:lnTo>
                  <a:pt x="749" y="1244"/>
                </a:lnTo>
                <a:lnTo>
                  <a:pt x="749" y="1244"/>
                </a:lnTo>
                <a:lnTo>
                  <a:pt x="735" y="1227"/>
                </a:lnTo>
                <a:lnTo>
                  <a:pt x="704" y="1188"/>
                </a:lnTo>
                <a:lnTo>
                  <a:pt x="670" y="1147"/>
                </a:lnTo>
                <a:lnTo>
                  <a:pt x="648" y="1118"/>
                </a:lnTo>
                <a:lnTo>
                  <a:pt x="648" y="1118"/>
                </a:lnTo>
                <a:lnTo>
                  <a:pt x="631" y="1094"/>
                </a:lnTo>
                <a:lnTo>
                  <a:pt x="606" y="1066"/>
                </a:lnTo>
                <a:lnTo>
                  <a:pt x="567" y="1025"/>
                </a:lnTo>
                <a:lnTo>
                  <a:pt x="567" y="1025"/>
                </a:lnTo>
                <a:lnTo>
                  <a:pt x="561" y="1017"/>
                </a:lnTo>
                <a:lnTo>
                  <a:pt x="557" y="1011"/>
                </a:lnTo>
                <a:lnTo>
                  <a:pt x="555" y="1007"/>
                </a:lnTo>
                <a:lnTo>
                  <a:pt x="555" y="1007"/>
                </a:lnTo>
                <a:lnTo>
                  <a:pt x="557" y="997"/>
                </a:lnTo>
                <a:lnTo>
                  <a:pt x="559" y="991"/>
                </a:lnTo>
                <a:lnTo>
                  <a:pt x="560" y="989"/>
                </a:lnTo>
                <a:lnTo>
                  <a:pt x="561" y="988"/>
                </a:lnTo>
                <a:lnTo>
                  <a:pt x="561" y="988"/>
                </a:lnTo>
                <a:lnTo>
                  <a:pt x="576" y="980"/>
                </a:lnTo>
                <a:lnTo>
                  <a:pt x="583" y="975"/>
                </a:lnTo>
                <a:lnTo>
                  <a:pt x="588" y="971"/>
                </a:lnTo>
                <a:lnTo>
                  <a:pt x="588" y="971"/>
                </a:lnTo>
                <a:lnTo>
                  <a:pt x="591" y="964"/>
                </a:lnTo>
                <a:lnTo>
                  <a:pt x="596" y="949"/>
                </a:lnTo>
                <a:lnTo>
                  <a:pt x="603" y="926"/>
                </a:lnTo>
                <a:lnTo>
                  <a:pt x="603" y="926"/>
                </a:lnTo>
                <a:lnTo>
                  <a:pt x="609" y="908"/>
                </a:lnTo>
                <a:lnTo>
                  <a:pt x="622" y="875"/>
                </a:lnTo>
                <a:lnTo>
                  <a:pt x="635" y="843"/>
                </a:lnTo>
                <a:lnTo>
                  <a:pt x="642" y="828"/>
                </a:lnTo>
                <a:lnTo>
                  <a:pt x="642" y="828"/>
                </a:lnTo>
                <a:lnTo>
                  <a:pt x="644" y="825"/>
                </a:lnTo>
                <a:lnTo>
                  <a:pt x="649" y="824"/>
                </a:lnTo>
                <a:lnTo>
                  <a:pt x="654" y="823"/>
                </a:lnTo>
                <a:lnTo>
                  <a:pt x="658" y="824"/>
                </a:lnTo>
                <a:lnTo>
                  <a:pt x="661" y="827"/>
                </a:lnTo>
                <a:lnTo>
                  <a:pt x="661" y="827"/>
                </a:lnTo>
                <a:lnTo>
                  <a:pt x="683" y="835"/>
                </a:lnTo>
                <a:lnTo>
                  <a:pt x="715" y="850"/>
                </a:lnTo>
                <a:lnTo>
                  <a:pt x="759" y="867"/>
                </a:lnTo>
                <a:lnTo>
                  <a:pt x="759" y="867"/>
                </a:lnTo>
                <a:lnTo>
                  <a:pt x="758" y="871"/>
                </a:lnTo>
                <a:lnTo>
                  <a:pt x="758" y="876"/>
                </a:lnTo>
                <a:lnTo>
                  <a:pt x="758" y="881"/>
                </a:lnTo>
                <a:lnTo>
                  <a:pt x="761" y="886"/>
                </a:lnTo>
                <a:lnTo>
                  <a:pt x="764" y="892"/>
                </a:lnTo>
                <a:lnTo>
                  <a:pt x="771" y="897"/>
                </a:lnTo>
                <a:lnTo>
                  <a:pt x="780" y="902"/>
                </a:lnTo>
                <a:lnTo>
                  <a:pt x="780" y="902"/>
                </a:lnTo>
                <a:lnTo>
                  <a:pt x="806" y="910"/>
                </a:lnTo>
                <a:lnTo>
                  <a:pt x="832" y="917"/>
                </a:lnTo>
                <a:lnTo>
                  <a:pt x="857" y="923"/>
                </a:lnTo>
                <a:lnTo>
                  <a:pt x="866" y="926"/>
                </a:lnTo>
                <a:lnTo>
                  <a:pt x="873" y="928"/>
                </a:lnTo>
                <a:lnTo>
                  <a:pt x="873" y="928"/>
                </a:lnTo>
                <a:lnTo>
                  <a:pt x="881" y="929"/>
                </a:lnTo>
                <a:lnTo>
                  <a:pt x="888" y="929"/>
                </a:lnTo>
                <a:lnTo>
                  <a:pt x="897" y="926"/>
                </a:lnTo>
                <a:lnTo>
                  <a:pt x="904" y="922"/>
                </a:lnTo>
                <a:lnTo>
                  <a:pt x="912" y="916"/>
                </a:lnTo>
                <a:lnTo>
                  <a:pt x="917" y="908"/>
                </a:lnTo>
                <a:lnTo>
                  <a:pt x="918" y="905"/>
                </a:lnTo>
                <a:lnTo>
                  <a:pt x="918" y="901"/>
                </a:lnTo>
                <a:lnTo>
                  <a:pt x="918" y="897"/>
                </a:lnTo>
                <a:lnTo>
                  <a:pt x="917" y="892"/>
                </a:lnTo>
                <a:lnTo>
                  <a:pt x="917" y="892"/>
                </a:lnTo>
                <a:lnTo>
                  <a:pt x="909" y="880"/>
                </a:lnTo>
                <a:lnTo>
                  <a:pt x="907" y="876"/>
                </a:lnTo>
                <a:lnTo>
                  <a:pt x="902" y="872"/>
                </a:lnTo>
                <a:lnTo>
                  <a:pt x="893" y="866"/>
                </a:lnTo>
                <a:lnTo>
                  <a:pt x="880" y="859"/>
                </a:lnTo>
                <a:lnTo>
                  <a:pt x="880" y="859"/>
                </a:lnTo>
                <a:lnTo>
                  <a:pt x="855" y="844"/>
                </a:lnTo>
                <a:lnTo>
                  <a:pt x="845" y="839"/>
                </a:lnTo>
                <a:lnTo>
                  <a:pt x="835" y="833"/>
                </a:lnTo>
                <a:lnTo>
                  <a:pt x="835" y="833"/>
                </a:lnTo>
                <a:lnTo>
                  <a:pt x="813" y="818"/>
                </a:lnTo>
                <a:lnTo>
                  <a:pt x="795" y="808"/>
                </a:lnTo>
                <a:lnTo>
                  <a:pt x="795" y="808"/>
                </a:lnTo>
                <a:lnTo>
                  <a:pt x="736" y="772"/>
                </a:lnTo>
                <a:lnTo>
                  <a:pt x="684" y="740"/>
                </a:lnTo>
                <a:lnTo>
                  <a:pt x="684" y="740"/>
                </a:lnTo>
                <a:lnTo>
                  <a:pt x="692" y="699"/>
                </a:lnTo>
                <a:lnTo>
                  <a:pt x="699" y="666"/>
                </a:lnTo>
                <a:lnTo>
                  <a:pt x="701" y="651"/>
                </a:lnTo>
                <a:lnTo>
                  <a:pt x="702" y="640"/>
                </a:lnTo>
                <a:lnTo>
                  <a:pt x="702" y="640"/>
                </a:lnTo>
                <a:lnTo>
                  <a:pt x="701" y="630"/>
                </a:lnTo>
                <a:lnTo>
                  <a:pt x="700" y="621"/>
                </a:lnTo>
                <a:lnTo>
                  <a:pt x="697" y="614"/>
                </a:lnTo>
                <a:lnTo>
                  <a:pt x="695" y="607"/>
                </a:lnTo>
                <a:lnTo>
                  <a:pt x="689" y="597"/>
                </a:lnTo>
                <a:lnTo>
                  <a:pt x="684" y="591"/>
                </a:lnTo>
                <a:lnTo>
                  <a:pt x="684" y="591"/>
                </a:lnTo>
                <a:lnTo>
                  <a:pt x="678" y="585"/>
                </a:lnTo>
                <a:lnTo>
                  <a:pt x="665" y="575"/>
                </a:lnTo>
                <a:lnTo>
                  <a:pt x="665" y="575"/>
                </a:lnTo>
                <a:lnTo>
                  <a:pt x="653" y="566"/>
                </a:lnTo>
                <a:lnTo>
                  <a:pt x="640" y="557"/>
                </a:lnTo>
                <a:lnTo>
                  <a:pt x="623" y="542"/>
                </a:lnTo>
                <a:lnTo>
                  <a:pt x="623" y="542"/>
                </a:lnTo>
                <a:lnTo>
                  <a:pt x="621" y="537"/>
                </a:lnTo>
                <a:lnTo>
                  <a:pt x="618" y="529"/>
                </a:lnTo>
                <a:lnTo>
                  <a:pt x="616" y="519"/>
                </a:lnTo>
                <a:lnTo>
                  <a:pt x="617" y="497"/>
                </a:lnTo>
                <a:lnTo>
                  <a:pt x="617" y="497"/>
                </a:lnTo>
                <a:lnTo>
                  <a:pt x="617" y="491"/>
                </a:lnTo>
                <a:lnTo>
                  <a:pt x="617" y="485"/>
                </a:lnTo>
                <a:lnTo>
                  <a:pt x="617" y="485"/>
                </a:lnTo>
                <a:lnTo>
                  <a:pt x="614" y="430"/>
                </a:lnTo>
                <a:lnTo>
                  <a:pt x="613" y="391"/>
                </a:lnTo>
                <a:lnTo>
                  <a:pt x="613" y="377"/>
                </a:lnTo>
                <a:lnTo>
                  <a:pt x="614" y="368"/>
                </a:lnTo>
                <a:lnTo>
                  <a:pt x="614" y="368"/>
                </a:lnTo>
                <a:lnTo>
                  <a:pt x="614" y="365"/>
                </a:lnTo>
                <a:lnTo>
                  <a:pt x="616" y="361"/>
                </a:lnTo>
                <a:lnTo>
                  <a:pt x="614" y="357"/>
                </a:lnTo>
                <a:lnTo>
                  <a:pt x="614" y="356"/>
                </a:lnTo>
                <a:lnTo>
                  <a:pt x="616" y="356"/>
                </a:lnTo>
                <a:lnTo>
                  <a:pt x="623" y="356"/>
                </a:lnTo>
                <a:lnTo>
                  <a:pt x="623" y="356"/>
                </a:lnTo>
                <a:lnTo>
                  <a:pt x="650" y="362"/>
                </a:lnTo>
                <a:lnTo>
                  <a:pt x="696" y="373"/>
                </a:lnTo>
                <a:lnTo>
                  <a:pt x="742" y="386"/>
                </a:lnTo>
                <a:lnTo>
                  <a:pt x="761" y="389"/>
                </a:lnTo>
                <a:lnTo>
                  <a:pt x="772" y="391"/>
                </a:lnTo>
                <a:lnTo>
                  <a:pt x="772" y="391"/>
                </a:lnTo>
                <a:lnTo>
                  <a:pt x="779" y="388"/>
                </a:lnTo>
                <a:lnTo>
                  <a:pt x="789" y="383"/>
                </a:lnTo>
                <a:lnTo>
                  <a:pt x="799" y="377"/>
                </a:lnTo>
                <a:lnTo>
                  <a:pt x="810" y="368"/>
                </a:lnTo>
                <a:lnTo>
                  <a:pt x="831" y="348"/>
                </a:lnTo>
                <a:lnTo>
                  <a:pt x="852" y="331"/>
                </a:lnTo>
                <a:lnTo>
                  <a:pt x="852" y="331"/>
                </a:lnTo>
                <a:lnTo>
                  <a:pt x="862" y="321"/>
                </a:lnTo>
                <a:lnTo>
                  <a:pt x="875" y="309"/>
                </a:lnTo>
                <a:lnTo>
                  <a:pt x="901" y="280"/>
                </a:lnTo>
                <a:lnTo>
                  <a:pt x="934" y="242"/>
                </a:lnTo>
                <a:lnTo>
                  <a:pt x="934" y="242"/>
                </a:lnTo>
                <a:lnTo>
                  <a:pt x="945" y="227"/>
                </a:lnTo>
                <a:lnTo>
                  <a:pt x="953" y="218"/>
                </a:lnTo>
                <a:lnTo>
                  <a:pt x="956" y="213"/>
                </a:lnTo>
                <a:lnTo>
                  <a:pt x="956" y="213"/>
                </a:lnTo>
                <a:lnTo>
                  <a:pt x="964" y="211"/>
                </a:lnTo>
                <a:lnTo>
                  <a:pt x="975" y="209"/>
                </a:lnTo>
                <a:lnTo>
                  <a:pt x="975" y="209"/>
                </a:lnTo>
                <a:lnTo>
                  <a:pt x="991" y="206"/>
                </a:lnTo>
                <a:lnTo>
                  <a:pt x="1011" y="201"/>
                </a:lnTo>
                <a:lnTo>
                  <a:pt x="1011" y="201"/>
                </a:lnTo>
                <a:lnTo>
                  <a:pt x="1026" y="199"/>
                </a:lnTo>
                <a:lnTo>
                  <a:pt x="1038" y="194"/>
                </a:lnTo>
                <a:lnTo>
                  <a:pt x="1050" y="186"/>
                </a:lnTo>
                <a:lnTo>
                  <a:pt x="1060" y="178"/>
                </a:lnTo>
                <a:lnTo>
                  <a:pt x="1069" y="166"/>
                </a:lnTo>
                <a:lnTo>
                  <a:pt x="1075" y="154"/>
                </a:lnTo>
                <a:lnTo>
                  <a:pt x="1079" y="140"/>
                </a:lnTo>
                <a:lnTo>
                  <a:pt x="1080" y="127"/>
                </a:lnTo>
                <a:lnTo>
                  <a:pt x="1080" y="127"/>
                </a:lnTo>
                <a:lnTo>
                  <a:pt x="1080" y="118"/>
                </a:lnTo>
                <a:lnTo>
                  <a:pt x="1079" y="111"/>
                </a:lnTo>
                <a:lnTo>
                  <a:pt x="1074" y="97"/>
                </a:lnTo>
                <a:lnTo>
                  <a:pt x="1068" y="85"/>
                </a:lnTo>
                <a:lnTo>
                  <a:pt x="1058" y="74"/>
                </a:lnTo>
                <a:lnTo>
                  <a:pt x="1047" y="64"/>
                </a:lnTo>
                <a:lnTo>
                  <a:pt x="1034" y="57"/>
                </a:lnTo>
                <a:lnTo>
                  <a:pt x="1021" y="52"/>
                </a:lnTo>
                <a:lnTo>
                  <a:pt x="1013" y="51"/>
                </a:lnTo>
                <a:lnTo>
                  <a:pt x="1006" y="51"/>
                </a:lnTo>
                <a:lnTo>
                  <a:pt x="1006" y="51"/>
                </a:lnTo>
                <a:lnTo>
                  <a:pt x="997" y="51"/>
                </a:lnTo>
                <a:lnTo>
                  <a:pt x="990" y="52"/>
                </a:lnTo>
                <a:lnTo>
                  <a:pt x="976" y="57"/>
                </a:lnTo>
                <a:lnTo>
                  <a:pt x="964" y="64"/>
                </a:lnTo>
                <a:lnTo>
                  <a:pt x="953" y="74"/>
                </a:lnTo>
                <a:lnTo>
                  <a:pt x="943" y="85"/>
                </a:lnTo>
                <a:lnTo>
                  <a:pt x="937" y="97"/>
                </a:lnTo>
                <a:lnTo>
                  <a:pt x="932" y="111"/>
                </a:lnTo>
                <a:lnTo>
                  <a:pt x="930" y="118"/>
                </a:lnTo>
                <a:lnTo>
                  <a:pt x="930" y="127"/>
                </a:lnTo>
                <a:lnTo>
                  <a:pt x="930" y="127"/>
                </a:lnTo>
                <a:lnTo>
                  <a:pt x="932" y="135"/>
                </a:lnTo>
                <a:lnTo>
                  <a:pt x="933" y="143"/>
                </a:lnTo>
                <a:lnTo>
                  <a:pt x="933" y="143"/>
                </a:lnTo>
                <a:lnTo>
                  <a:pt x="934" y="158"/>
                </a:lnTo>
                <a:lnTo>
                  <a:pt x="934" y="170"/>
                </a:lnTo>
                <a:lnTo>
                  <a:pt x="934" y="170"/>
                </a:lnTo>
                <a:lnTo>
                  <a:pt x="932" y="175"/>
                </a:lnTo>
                <a:lnTo>
                  <a:pt x="927" y="182"/>
                </a:lnTo>
                <a:lnTo>
                  <a:pt x="912" y="201"/>
                </a:lnTo>
                <a:lnTo>
                  <a:pt x="896" y="220"/>
                </a:lnTo>
                <a:lnTo>
                  <a:pt x="886" y="230"/>
                </a:lnTo>
                <a:lnTo>
                  <a:pt x="886" y="230"/>
                </a:lnTo>
                <a:lnTo>
                  <a:pt x="882" y="230"/>
                </a:lnTo>
                <a:lnTo>
                  <a:pt x="877" y="228"/>
                </a:lnTo>
                <a:lnTo>
                  <a:pt x="873" y="227"/>
                </a:lnTo>
                <a:lnTo>
                  <a:pt x="871" y="227"/>
                </a:lnTo>
                <a:lnTo>
                  <a:pt x="871" y="227"/>
                </a:lnTo>
                <a:lnTo>
                  <a:pt x="823" y="270"/>
                </a:lnTo>
                <a:lnTo>
                  <a:pt x="789" y="298"/>
                </a:lnTo>
                <a:lnTo>
                  <a:pt x="777" y="306"/>
                </a:lnTo>
                <a:lnTo>
                  <a:pt x="773" y="309"/>
                </a:lnTo>
                <a:lnTo>
                  <a:pt x="771" y="310"/>
                </a:lnTo>
                <a:lnTo>
                  <a:pt x="771" y="310"/>
                </a:lnTo>
                <a:lnTo>
                  <a:pt x="747" y="303"/>
                </a:lnTo>
                <a:lnTo>
                  <a:pt x="706" y="287"/>
                </a:lnTo>
                <a:lnTo>
                  <a:pt x="661" y="268"/>
                </a:lnTo>
                <a:lnTo>
                  <a:pt x="643" y="258"/>
                </a:lnTo>
                <a:lnTo>
                  <a:pt x="629" y="251"/>
                </a:lnTo>
                <a:lnTo>
                  <a:pt x="629" y="251"/>
                </a:lnTo>
                <a:lnTo>
                  <a:pt x="619" y="244"/>
                </a:lnTo>
                <a:lnTo>
                  <a:pt x="609" y="241"/>
                </a:lnTo>
                <a:lnTo>
                  <a:pt x="601" y="238"/>
                </a:lnTo>
                <a:lnTo>
                  <a:pt x="592" y="236"/>
                </a:lnTo>
                <a:lnTo>
                  <a:pt x="577" y="232"/>
                </a:lnTo>
                <a:lnTo>
                  <a:pt x="571" y="231"/>
                </a:lnTo>
                <a:lnTo>
                  <a:pt x="565" y="227"/>
                </a:lnTo>
                <a:lnTo>
                  <a:pt x="565" y="227"/>
                </a:lnTo>
                <a:lnTo>
                  <a:pt x="557" y="225"/>
                </a:lnTo>
                <a:lnTo>
                  <a:pt x="548" y="221"/>
                </a:lnTo>
                <a:lnTo>
                  <a:pt x="526" y="216"/>
                </a:lnTo>
                <a:lnTo>
                  <a:pt x="498" y="211"/>
                </a:lnTo>
                <a:lnTo>
                  <a:pt x="477" y="206"/>
                </a:lnTo>
                <a:lnTo>
                  <a:pt x="478" y="189"/>
                </a:lnTo>
                <a:lnTo>
                  <a:pt x="478" y="189"/>
                </a:lnTo>
                <a:lnTo>
                  <a:pt x="491" y="180"/>
                </a:lnTo>
                <a:lnTo>
                  <a:pt x="498" y="174"/>
                </a:lnTo>
                <a:lnTo>
                  <a:pt x="503" y="170"/>
                </a:lnTo>
                <a:lnTo>
                  <a:pt x="503" y="170"/>
                </a:lnTo>
                <a:lnTo>
                  <a:pt x="507" y="155"/>
                </a:lnTo>
                <a:lnTo>
                  <a:pt x="509" y="140"/>
                </a:lnTo>
                <a:lnTo>
                  <a:pt x="517" y="127"/>
                </a:lnTo>
                <a:lnTo>
                  <a:pt x="515" y="106"/>
                </a:lnTo>
                <a:lnTo>
                  <a:pt x="520" y="83"/>
                </a:lnTo>
                <a:lnTo>
                  <a:pt x="514" y="74"/>
                </a:lnTo>
                <a:lnTo>
                  <a:pt x="514" y="57"/>
                </a:lnTo>
                <a:lnTo>
                  <a:pt x="514" y="57"/>
                </a:lnTo>
                <a:lnTo>
                  <a:pt x="513" y="56"/>
                </a:lnTo>
                <a:lnTo>
                  <a:pt x="512" y="54"/>
                </a:lnTo>
                <a:lnTo>
                  <a:pt x="507" y="50"/>
                </a:lnTo>
                <a:lnTo>
                  <a:pt x="498" y="46"/>
                </a:lnTo>
                <a:lnTo>
                  <a:pt x="489" y="30"/>
                </a:lnTo>
                <a:lnTo>
                  <a:pt x="472" y="28"/>
                </a:lnTo>
                <a:lnTo>
                  <a:pt x="472" y="28"/>
                </a:lnTo>
                <a:lnTo>
                  <a:pt x="472" y="25"/>
                </a:lnTo>
                <a:lnTo>
                  <a:pt x="471" y="20"/>
                </a:lnTo>
                <a:lnTo>
                  <a:pt x="468" y="15"/>
                </a:lnTo>
                <a:lnTo>
                  <a:pt x="466" y="14"/>
                </a:lnTo>
                <a:lnTo>
                  <a:pt x="463" y="14"/>
                </a:lnTo>
                <a:lnTo>
                  <a:pt x="463" y="14"/>
                </a:lnTo>
                <a:lnTo>
                  <a:pt x="447" y="18"/>
                </a:lnTo>
                <a:lnTo>
                  <a:pt x="438" y="19"/>
                </a:lnTo>
                <a:lnTo>
                  <a:pt x="426" y="9"/>
                </a:lnTo>
                <a:lnTo>
                  <a:pt x="408" y="19"/>
                </a:lnTo>
                <a:lnTo>
                  <a:pt x="389" y="21"/>
                </a:lnTo>
                <a:lnTo>
                  <a:pt x="389" y="21"/>
                </a:lnTo>
                <a:lnTo>
                  <a:pt x="389" y="10"/>
                </a:lnTo>
                <a:lnTo>
                  <a:pt x="388" y="3"/>
                </a:lnTo>
                <a:lnTo>
                  <a:pt x="386" y="0"/>
                </a:lnTo>
                <a:lnTo>
                  <a:pt x="384" y="0"/>
                </a:lnTo>
                <a:lnTo>
                  <a:pt x="384" y="0"/>
                </a:lnTo>
                <a:lnTo>
                  <a:pt x="377" y="8"/>
                </a:lnTo>
                <a:lnTo>
                  <a:pt x="367" y="19"/>
                </a:lnTo>
                <a:lnTo>
                  <a:pt x="358" y="33"/>
                </a:lnTo>
                <a:lnTo>
                  <a:pt x="354" y="38"/>
                </a:lnTo>
                <a:lnTo>
                  <a:pt x="353" y="43"/>
                </a:lnTo>
                <a:lnTo>
                  <a:pt x="353" y="43"/>
                </a:lnTo>
                <a:lnTo>
                  <a:pt x="354" y="52"/>
                </a:lnTo>
                <a:lnTo>
                  <a:pt x="355" y="57"/>
                </a:lnTo>
                <a:lnTo>
                  <a:pt x="355" y="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709FFB3-D0C1-4336-9CD6-3AF1379B2C2F}"/>
              </a:ext>
            </a:extLst>
          </p:cNvPr>
          <p:cNvSpPr>
            <a:spLocks/>
          </p:cNvSpPr>
          <p:nvPr/>
        </p:nvSpPr>
        <p:spPr bwMode="auto">
          <a:xfrm>
            <a:off x="3639131" y="3801392"/>
            <a:ext cx="2627737" cy="2637097"/>
          </a:xfrm>
          <a:custGeom>
            <a:avLst/>
            <a:gdLst>
              <a:gd name="T0" fmla="*/ 435 w 1123"/>
              <a:gd name="T1" fmla="*/ 22 h 1127"/>
              <a:gd name="T2" fmla="*/ 415 w 1123"/>
              <a:gd name="T3" fmla="*/ 68 h 1127"/>
              <a:gd name="T4" fmla="*/ 412 w 1123"/>
              <a:gd name="T5" fmla="*/ 131 h 1127"/>
              <a:gd name="T6" fmla="*/ 398 w 1123"/>
              <a:gd name="T7" fmla="*/ 173 h 1127"/>
              <a:gd name="T8" fmla="*/ 299 w 1123"/>
              <a:gd name="T9" fmla="*/ 219 h 1127"/>
              <a:gd name="T10" fmla="*/ 96 w 1123"/>
              <a:gd name="T11" fmla="*/ 324 h 1127"/>
              <a:gd name="T12" fmla="*/ 46 w 1123"/>
              <a:gd name="T13" fmla="*/ 488 h 1127"/>
              <a:gd name="T14" fmla="*/ 0 w 1123"/>
              <a:gd name="T15" fmla="*/ 533 h 1127"/>
              <a:gd name="T16" fmla="*/ 42 w 1123"/>
              <a:gd name="T17" fmla="*/ 603 h 1127"/>
              <a:gd name="T18" fmla="*/ 86 w 1123"/>
              <a:gd name="T19" fmla="*/ 578 h 1127"/>
              <a:gd name="T20" fmla="*/ 98 w 1123"/>
              <a:gd name="T21" fmla="*/ 504 h 1127"/>
              <a:gd name="T22" fmla="*/ 155 w 1123"/>
              <a:gd name="T23" fmla="*/ 385 h 1127"/>
              <a:gd name="T24" fmla="*/ 303 w 1123"/>
              <a:gd name="T25" fmla="*/ 509 h 1127"/>
              <a:gd name="T26" fmla="*/ 291 w 1123"/>
              <a:gd name="T27" fmla="*/ 570 h 1127"/>
              <a:gd name="T28" fmla="*/ 281 w 1123"/>
              <a:gd name="T29" fmla="*/ 632 h 1127"/>
              <a:gd name="T30" fmla="*/ 330 w 1123"/>
              <a:gd name="T31" fmla="*/ 698 h 1127"/>
              <a:gd name="T32" fmla="*/ 345 w 1123"/>
              <a:gd name="T33" fmla="*/ 986 h 1127"/>
              <a:gd name="T34" fmla="*/ 386 w 1123"/>
              <a:gd name="T35" fmla="*/ 1086 h 1127"/>
              <a:gd name="T36" fmla="*/ 438 w 1123"/>
              <a:gd name="T37" fmla="*/ 1123 h 1127"/>
              <a:gd name="T38" fmla="*/ 616 w 1123"/>
              <a:gd name="T39" fmla="*/ 1077 h 1127"/>
              <a:gd name="T40" fmla="*/ 664 w 1123"/>
              <a:gd name="T41" fmla="*/ 1084 h 1127"/>
              <a:gd name="T42" fmla="*/ 762 w 1123"/>
              <a:gd name="T43" fmla="*/ 1090 h 1127"/>
              <a:gd name="T44" fmla="*/ 721 w 1123"/>
              <a:gd name="T45" fmla="*/ 988 h 1127"/>
              <a:gd name="T46" fmla="*/ 648 w 1123"/>
              <a:gd name="T47" fmla="*/ 918 h 1127"/>
              <a:gd name="T48" fmla="*/ 601 w 1123"/>
              <a:gd name="T49" fmla="*/ 939 h 1127"/>
              <a:gd name="T50" fmla="*/ 586 w 1123"/>
              <a:gd name="T51" fmla="*/ 1009 h 1127"/>
              <a:gd name="T52" fmla="*/ 508 w 1123"/>
              <a:gd name="T53" fmla="*/ 996 h 1127"/>
              <a:gd name="T54" fmla="*/ 519 w 1123"/>
              <a:gd name="T55" fmla="*/ 902 h 1127"/>
              <a:gd name="T56" fmla="*/ 523 w 1123"/>
              <a:gd name="T57" fmla="*/ 845 h 1127"/>
              <a:gd name="T58" fmla="*/ 621 w 1123"/>
              <a:gd name="T59" fmla="*/ 856 h 1127"/>
              <a:gd name="T60" fmla="*/ 680 w 1123"/>
              <a:gd name="T61" fmla="*/ 826 h 1127"/>
              <a:gd name="T62" fmla="*/ 861 w 1123"/>
              <a:gd name="T63" fmla="*/ 929 h 1127"/>
              <a:gd name="T64" fmla="*/ 936 w 1123"/>
              <a:gd name="T65" fmla="*/ 985 h 1127"/>
              <a:gd name="T66" fmla="*/ 1073 w 1123"/>
              <a:gd name="T67" fmla="*/ 1038 h 1127"/>
              <a:gd name="T68" fmla="*/ 1088 w 1123"/>
              <a:gd name="T69" fmla="*/ 983 h 1127"/>
              <a:gd name="T70" fmla="*/ 1016 w 1123"/>
              <a:gd name="T71" fmla="*/ 941 h 1127"/>
              <a:gd name="T72" fmla="*/ 948 w 1123"/>
              <a:gd name="T73" fmla="*/ 893 h 1127"/>
              <a:gd name="T74" fmla="*/ 897 w 1123"/>
              <a:gd name="T75" fmla="*/ 826 h 1127"/>
              <a:gd name="T76" fmla="*/ 809 w 1123"/>
              <a:gd name="T77" fmla="*/ 758 h 1127"/>
              <a:gd name="T78" fmla="*/ 623 w 1123"/>
              <a:gd name="T79" fmla="*/ 618 h 1127"/>
              <a:gd name="T80" fmla="*/ 616 w 1123"/>
              <a:gd name="T81" fmla="*/ 588 h 1127"/>
              <a:gd name="T82" fmla="*/ 596 w 1123"/>
              <a:gd name="T83" fmla="*/ 535 h 1127"/>
              <a:gd name="T84" fmla="*/ 794 w 1123"/>
              <a:gd name="T85" fmla="*/ 308 h 1127"/>
              <a:gd name="T86" fmla="*/ 943 w 1123"/>
              <a:gd name="T87" fmla="*/ 237 h 1127"/>
              <a:gd name="T88" fmla="*/ 1025 w 1123"/>
              <a:gd name="T89" fmla="*/ 285 h 1127"/>
              <a:gd name="T90" fmla="*/ 1098 w 1123"/>
              <a:gd name="T91" fmla="*/ 261 h 1127"/>
              <a:gd name="T92" fmla="*/ 1123 w 1123"/>
              <a:gd name="T93" fmla="*/ 192 h 1127"/>
              <a:gd name="T94" fmla="*/ 1079 w 1123"/>
              <a:gd name="T95" fmla="*/ 128 h 1127"/>
              <a:gd name="T96" fmla="*/ 1019 w 1123"/>
              <a:gd name="T97" fmla="*/ 113 h 1127"/>
              <a:gd name="T98" fmla="*/ 969 w 1123"/>
              <a:gd name="T99" fmla="*/ 131 h 1127"/>
              <a:gd name="T100" fmla="*/ 929 w 1123"/>
              <a:gd name="T101" fmla="*/ 188 h 1127"/>
              <a:gd name="T102" fmla="*/ 831 w 1123"/>
              <a:gd name="T103" fmla="*/ 207 h 1127"/>
              <a:gd name="T104" fmla="*/ 721 w 1123"/>
              <a:gd name="T105" fmla="*/ 217 h 1127"/>
              <a:gd name="T106" fmla="*/ 559 w 1123"/>
              <a:gd name="T107" fmla="*/ 182 h 1127"/>
              <a:gd name="T108" fmla="*/ 575 w 1123"/>
              <a:gd name="T109" fmla="*/ 98 h 1127"/>
              <a:gd name="T110" fmla="*/ 564 w 1123"/>
              <a:gd name="T111" fmla="*/ 16 h 1127"/>
              <a:gd name="T112" fmla="*/ 512 w 1123"/>
              <a:gd name="T113" fmla="*/ 1 h 1127"/>
              <a:gd name="T114" fmla="*/ 480 w 1123"/>
              <a:gd name="T115" fmla="*/ 7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3" h="1127">
                <a:moveTo>
                  <a:pt x="480" y="7"/>
                </a:moveTo>
                <a:lnTo>
                  <a:pt x="480" y="7"/>
                </a:lnTo>
                <a:lnTo>
                  <a:pt x="456" y="10"/>
                </a:lnTo>
                <a:lnTo>
                  <a:pt x="456" y="10"/>
                </a:lnTo>
                <a:lnTo>
                  <a:pt x="451" y="10"/>
                </a:lnTo>
                <a:lnTo>
                  <a:pt x="445" y="12"/>
                </a:lnTo>
                <a:lnTo>
                  <a:pt x="441" y="16"/>
                </a:lnTo>
                <a:lnTo>
                  <a:pt x="438" y="20"/>
                </a:lnTo>
                <a:lnTo>
                  <a:pt x="438" y="20"/>
                </a:lnTo>
                <a:lnTo>
                  <a:pt x="435" y="22"/>
                </a:lnTo>
                <a:lnTo>
                  <a:pt x="430" y="25"/>
                </a:lnTo>
                <a:lnTo>
                  <a:pt x="426" y="28"/>
                </a:lnTo>
                <a:lnTo>
                  <a:pt x="423" y="31"/>
                </a:lnTo>
                <a:lnTo>
                  <a:pt x="423" y="31"/>
                </a:lnTo>
                <a:lnTo>
                  <a:pt x="416" y="37"/>
                </a:lnTo>
                <a:lnTo>
                  <a:pt x="415" y="41"/>
                </a:lnTo>
                <a:lnTo>
                  <a:pt x="415" y="46"/>
                </a:lnTo>
                <a:lnTo>
                  <a:pt x="415" y="46"/>
                </a:lnTo>
                <a:lnTo>
                  <a:pt x="414" y="57"/>
                </a:lnTo>
                <a:lnTo>
                  <a:pt x="415" y="68"/>
                </a:lnTo>
                <a:lnTo>
                  <a:pt x="415" y="68"/>
                </a:lnTo>
                <a:lnTo>
                  <a:pt x="415" y="80"/>
                </a:lnTo>
                <a:lnTo>
                  <a:pt x="414" y="93"/>
                </a:lnTo>
                <a:lnTo>
                  <a:pt x="414" y="93"/>
                </a:lnTo>
                <a:lnTo>
                  <a:pt x="413" y="95"/>
                </a:lnTo>
                <a:lnTo>
                  <a:pt x="412" y="97"/>
                </a:lnTo>
                <a:lnTo>
                  <a:pt x="412" y="108"/>
                </a:lnTo>
                <a:lnTo>
                  <a:pt x="412" y="108"/>
                </a:lnTo>
                <a:lnTo>
                  <a:pt x="412" y="131"/>
                </a:lnTo>
                <a:lnTo>
                  <a:pt x="412" y="131"/>
                </a:lnTo>
                <a:lnTo>
                  <a:pt x="413" y="137"/>
                </a:lnTo>
                <a:lnTo>
                  <a:pt x="416" y="146"/>
                </a:lnTo>
                <a:lnTo>
                  <a:pt x="421" y="156"/>
                </a:lnTo>
                <a:lnTo>
                  <a:pt x="421" y="156"/>
                </a:lnTo>
                <a:lnTo>
                  <a:pt x="410" y="161"/>
                </a:lnTo>
                <a:lnTo>
                  <a:pt x="403" y="166"/>
                </a:lnTo>
                <a:lnTo>
                  <a:pt x="399" y="168"/>
                </a:lnTo>
                <a:lnTo>
                  <a:pt x="399" y="168"/>
                </a:lnTo>
                <a:lnTo>
                  <a:pt x="398" y="171"/>
                </a:lnTo>
                <a:lnTo>
                  <a:pt x="398" y="173"/>
                </a:lnTo>
                <a:lnTo>
                  <a:pt x="398" y="173"/>
                </a:lnTo>
                <a:lnTo>
                  <a:pt x="369" y="186"/>
                </a:lnTo>
                <a:lnTo>
                  <a:pt x="347" y="196"/>
                </a:lnTo>
                <a:lnTo>
                  <a:pt x="331" y="202"/>
                </a:lnTo>
                <a:lnTo>
                  <a:pt x="331" y="202"/>
                </a:lnTo>
                <a:lnTo>
                  <a:pt x="324" y="204"/>
                </a:lnTo>
                <a:lnTo>
                  <a:pt x="317" y="207"/>
                </a:lnTo>
                <a:lnTo>
                  <a:pt x="310" y="211"/>
                </a:lnTo>
                <a:lnTo>
                  <a:pt x="299" y="219"/>
                </a:lnTo>
                <a:lnTo>
                  <a:pt x="299" y="219"/>
                </a:lnTo>
                <a:lnTo>
                  <a:pt x="289" y="225"/>
                </a:lnTo>
                <a:lnTo>
                  <a:pt x="273" y="233"/>
                </a:lnTo>
                <a:lnTo>
                  <a:pt x="233" y="249"/>
                </a:lnTo>
                <a:lnTo>
                  <a:pt x="196" y="263"/>
                </a:lnTo>
                <a:lnTo>
                  <a:pt x="180" y="270"/>
                </a:lnTo>
                <a:lnTo>
                  <a:pt x="180" y="270"/>
                </a:lnTo>
                <a:lnTo>
                  <a:pt x="166" y="279"/>
                </a:lnTo>
                <a:lnTo>
                  <a:pt x="138" y="296"/>
                </a:lnTo>
                <a:lnTo>
                  <a:pt x="107" y="316"/>
                </a:lnTo>
                <a:lnTo>
                  <a:pt x="96" y="324"/>
                </a:lnTo>
                <a:lnTo>
                  <a:pt x="89" y="331"/>
                </a:lnTo>
                <a:lnTo>
                  <a:pt x="89" y="331"/>
                </a:lnTo>
                <a:lnTo>
                  <a:pt x="87" y="334"/>
                </a:lnTo>
                <a:lnTo>
                  <a:pt x="84" y="341"/>
                </a:lnTo>
                <a:lnTo>
                  <a:pt x="80" y="359"/>
                </a:lnTo>
                <a:lnTo>
                  <a:pt x="66" y="411"/>
                </a:lnTo>
                <a:lnTo>
                  <a:pt x="55" y="462"/>
                </a:lnTo>
                <a:lnTo>
                  <a:pt x="50" y="479"/>
                </a:lnTo>
                <a:lnTo>
                  <a:pt x="46" y="488"/>
                </a:lnTo>
                <a:lnTo>
                  <a:pt x="46" y="488"/>
                </a:lnTo>
                <a:lnTo>
                  <a:pt x="42" y="490"/>
                </a:lnTo>
                <a:lnTo>
                  <a:pt x="37" y="494"/>
                </a:lnTo>
                <a:lnTo>
                  <a:pt x="23" y="500"/>
                </a:lnTo>
                <a:lnTo>
                  <a:pt x="15" y="504"/>
                </a:lnTo>
                <a:lnTo>
                  <a:pt x="9" y="508"/>
                </a:lnTo>
                <a:lnTo>
                  <a:pt x="4" y="513"/>
                </a:lnTo>
                <a:lnTo>
                  <a:pt x="1" y="519"/>
                </a:lnTo>
                <a:lnTo>
                  <a:pt x="1" y="519"/>
                </a:lnTo>
                <a:lnTo>
                  <a:pt x="0" y="525"/>
                </a:lnTo>
                <a:lnTo>
                  <a:pt x="0" y="533"/>
                </a:lnTo>
                <a:lnTo>
                  <a:pt x="3" y="545"/>
                </a:lnTo>
                <a:lnTo>
                  <a:pt x="5" y="555"/>
                </a:lnTo>
                <a:lnTo>
                  <a:pt x="6" y="559"/>
                </a:lnTo>
                <a:lnTo>
                  <a:pt x="29" y="583"/>
                </a:lnTo>
                <a:lnTo>
                  <a:pt x="29" y="583"/>
                </a:lnTo>
                <a:lnTo>
                  <a:pt x="32" y="592"/>
                </a:lnTo>
                <a:lnTo>
                  <a:pt x="36" y="598"/>
                </a:lnTo>
                <a:lnTo>
                  <a:pt x="40" y="601"/>
                </a:lnTo>
                <a:lnTo>
                  <a:pt x="42" y="603"/>
                </a:lnTo>
                <a:lnTo>
                  <a:pt x="42" y="603"/>
                </a:lnTo>
                <a:lnTo>
                  <a:pt x="46" y="603"/>
                </a:lnTo>
                <a:lnTo>
                  <a:pt x="51" y="602"/>
                </a:lnTo>
                <a:lnTo>
                  <a:pt x="60" y="597"/>
                </a:lnTo>
                <a:lnTo>
                  <a:pt x="67" y="591"/>
                </a:lnTo>
                <a:lnTo>
                  <a:pt x="71" y="586"/>
                </a:lnTo>
                <a:lnTo>
                  <a:pt x="71" y="586"/>
                </a:lnTo>
                <a:lnTo>
                  <a:pt x="73" y="583"/>
                </a:lnTo>
                <a:lnTo>
                  <a:pt x="77" y="582"/>
                </a:lnTo>
                <a:lnTo>
                  <a:pt x="86" y="578"/>
                </a:lnTo>
                <a:lnTo>
                  <a:pt x="86" y="578"/>
                </a:lnTo>
                <a:lnTo>
                  <a:pt x="88" y="576"/>
                </a:lnTo>
                <a:lnTo>
                  <a:pt x="91" y="571"/>
                </a:lnTo>
                <a:lnTo>
                  <a:pt x="94" y="555"/>
                </a:lnTo>
                <a:lnTo>
                  <a:pt x="97" y="539"/>
                </a:lnTo>
                <a:lnTo>
                  <a:pt x="99" y="528"/>
                </a:lnTo>
                <a:lnTo>
                  <a:pt x="99" y="528"/>
                </a:lnTo>
                <a:lnTo>
                  <a:pt x="98" y="520"/>
                </a:lnTo>
                <a:lnTo>
                  <a:pt x="97" y="514"/>
                </a:lnTo>
                <a:lnTo>
                  <a:pt x="97" y="507"/>
                </a:lnTo>
                <a:lnTo>
                  <a:pt x="98" y="504"/>
                </a:lnTo>
                <a:lnTo>
                  <a:pt x="101" y="500"/>
                </a:lnTo>
                <a:lnTo>
                  <a:pt x="101" y="500"/>
                </a:lnTo>
                <a:lnTo>
                  <a:pt x="104" y="493"/>
                </a:lnTo>
                <a:lnTo>
                  <a:pt x="110" y="479"/>
                </a:lnTo>
                <a:lnTo>
                  <a:pt x="127" y="441"/>
                </a:lnTo>
                <a:lnTo>
                  <a:pt x="144" y="404"/>
                </a:lnTo>
                <a:lnTo>
                  <a:pt x="150" y="391"/>
                </a:lnTo>
                <a:lnTo>
                  <a:pt x="153" y="388"/>
                </a:lnTo>
                <a:lnTo>
                  <a:pt x="155" y="385"/>
                </a:lnTo>
                <a:lnTo>
                  <a:pt x="155" y="385"/>
                </a:lnTo>
                <a:lnTo>
                  <a:pt x="215" y="362"/>
                </a:lnTo>
                <a:lnTo>
                  <a:pt x="226" y="368"/>
                </a:lnTo>
                <a:lnTo>
                  <a:pt x="274" y="350"/>
                </a:lnTo>
                <a:lnTo>
                  <a:pt x="290" y="352"/>
                </a:lnTo>
                <a:lnTo>
                  <a:pt x="290" y="352"/>
                </a:lnTo>
                <a:lnTo>
                  <a:pt x="299" y="474"/>
                </a:lnTo>
                <a:lnTo>
                  <a:pt x="299" y="474"/>
                </a:lnTo>
                <a:lnTo>
                  <a:pt x="301" y="492"/>
                </a:lnTo>
                <a:lnTo>
                  <a:pt x="303" y="509"/>
                </a:lnTo>
                <a:lnTo>
                  <a:pt x="303" y="509"/>
                </a:lnTo>
                <a:lnTo>
                  <a:pt x="300" y="515"/>
                </a:lnTo>
                <a:lnTo>
                  <a:pt x="295" y="525"/>
                </a:lnTo>
                <a:lnTo>
                  <a:pt x="289" y="536"/>
                </a:lnTo>
                <a:lnTo>
                  <a:pt x="288" y="540"/>
                </a:lnTo>
                <a:lnTo>
                  <a:pt x="286" y="544"/>
                </a:lnTo>
                <a:lnTo>
                  <a:pt x="286" y="544"/>
                </a:lnTo>
                <a:lnTo>
                  <a:pt x="288" y="550"/>
                </a:lnTo>
                <a:lnTo>
                  <a:pt x="290" y="556"/>
                </a:lnTo>
                <a:lnTo>
                  <a:pt x="291" y="562"/>
                </a:lnTo>
                <a:lnTo>
                  <a:pt x="291" y="570"/>
                </a:lnTo>
                <a:lnTo>
                  <a:pt x="291" y="570"/>
                </a:lnTo>
                <a:lnTo>
                  <a:pt x="290" y="578"/>
                </a:lnTo>
                <a:lnTo>
                  <a:pt x="288" y="590"/>
                </a:lnTo>
                <a:lnTo>
                  <a:pt x="284" y="598"/>
                </a:lnTo>
                <a:lnTo>
                  <a:pt x="283" y="606"/>
                </a:lnTo>
                <a:lnTo>
                  <a:pt x="283" y="606"/>
                </a:lnTo>
                <a:lnTo>
                  <a:pt x="281" y="612"/>
                </a:lnTo>
                <a:lnTo>
                  <a:pt x="280" y="619"/>
                </a:lnTo>
                <a:lnTo>
                  <a:pt x="280" y="628"/>
                </a:lnTo>
                <a:lnTo>
                  <a:pt x="281" y="632"/>
                </a:lnTo>
                <a:lnTo>
                  <a:pt x="283" y="635"/>
                </a:lnTo>
                <a:lnTo>
                  <a:pt x="283" y="635"/>
                </a:lnTo>
                <a:lnTo>
                  <a:pt x="290" y="643"/>
                </a:lnTo>
                <a:lnTo>
                  <a:pt x="299" y="650"/>
                </a:lnTo>
                <a:lnTo>
                  <a:pt x="309" y="656"/>
                </a:lnTo>
                <a:lnTo>
                  <a:pt x="309" y="656"/>
                </a:lnTo>
                <a:lnTo>
                  <a:pt x="312" y="661"/>
                </a:lnTo>
                <a:lnTo>
                  <a:pt x="319" y="674"/>
                </a:lnTo>
                <a:lnTo>
                  <a:pt x="327" y="690"/>
                </a:lnTo>
                <a:lnTo>
                  <a:pt x="330" y="698"/>
                </a:lnTo>
                <a:lnTo>
                  <a:pt x="332" y="708"/>
                </a:lnTo>
                <a:lnTo>
                  <a:pt x="332" y="708"/>
                </a:lnTo>
                <a:lnTo>
                  <a:pt x="342" y="770"/>
                </a:lnTo>
                <a:lnTo>
                  <a:pt x="348" y="809"/>
                </a:lnTo>
                <a:lnTo>
                  <a:pt x="350" y="825"/>
                </a:lnTo>
                <a:lnTo>
                  <a:pt x="351" y="837"/>
                </a:lnTo>
                <a:lnTo>
                  <a:pt x="351" y="837"/>
                </a:lnTo>
                <a:lnTo>
                  <a:pt x="347" y="925"/>
                </a:lnTo>
                <a:lnTo>
                  <a:pt x="345" y="971"/>
                </a:lnTo>
                <a:lnTo>
                  <a:pt x="345" y="986"/>
                </a:lnTo>
                <a:lnTo>
                  <a:pt x="346" y="992"/>
                </a:lnTo>
                <a:lnTo>
                  <a:pt x="346" y="992"/>
                </a:lnTo>
                <a:lnTo>
                  <a:pt x="350" y="995"/>
                </a:lnTo>
                <a:lnTo>
                  <a:pt x="355" y="997"/>
                </a:lnTo>
                <a:lnTo>
                  <a:pt x="361" y="998"/>
                </a:lnTo>
                <a:lnTo>
                  <a:pt x="361" y="998"/>
                </a:lnTo>
                <a:lnTo>
                  <a:pt x="364" y="1013"/>
                </a:lnTo>
                <a:lnTo>
                  <a:pt x="373" y="1048"/>
                </a:lnTo>
                <a:lnTo>
                  <a:pt x="379" y="1068"/>
                </a:lnTo>
                <a:lnTo>
                  <a:pt x="386" y="1086"/>
                </a:lnTo>
                <a:lnTo>
                  <a:pt x="390" y="1101"/>
                </a:lnTo>
                <a:lnTo>
                  <a:pt x="397" y="1111"/>
                </a:lnTo>
                <a:lnTo>
                  <a:pt x="397" y="1111"/>
                </a:lnTo>
                <a:lnTo>
                  <a:pt x="405" y="1121"/>
                </a:lnTo>
                <a:lnTo>
                  <a:pt x="410" y="1125"/>
                </a:lnTo>
                <a:lnTo>
                  <a:pt x="414" y="1126"/>
                </a:lnTo>
                <a:lnTo>
                  <a:pt x="419" y="1127"/>
                </a:lnTo>
                <a:lnTo>
                  <a:pt x="424" y="1126"/>
                </a:lnTo>
                <a:lnTo>
                  <a:pt x="438" y="1123"/>
                </a:lnTo>
                <a:lnTo>
                  <a:pt x="438" y="1123"/>
                </a:lnTo>
                <a:lnTo>
                  <a:pt x="450" y="1120"/>
                </a:lnTo>
                <a:lnTo>
                  <a:pt x="465" y="1113"/>
                </a:lnTo>
                <a:lnTo>
                  <a:pt x="503" y="1099"/>
                </a:lnTo>
                <a:lnTo>
                  <a:pt x="539" y="1084"/>
                </a:lnTo>
                <a:lnTo>
                  <a:pt x="558" y="1076"/>
                </a:lnTo>
                <a:lnTo>
                  <a:pt x="558" y="1076"/>
                </a:lnTo>
                <a:lnTo>
                  <a:pt x="569" y="1075"/>
                </a:lnTo>
                <a:lnTo>
                  <a:pt x="581" y="1074"/>
                </a:lnTo>
                <a:lnTo>
                  <a:pt x="581" y="1074"/>
                </a:lnTo>
                <a:lnTo>
                  <a:pt x="616" y="1077"/>
                </a:lnTo>
                <a:lnTo>
                  <a:pt x="616" y="1077"/>
                </a:lnTo>
                <a:lnTo>
                  <a:pt x="622" y="1082"/>
                </a:lnTo>
                <a:lnTo>
                  <a:pt x="632" y="1090"/>
                </a:lnTo>
                <a:lnTo>
                  <a:pt x="644" y="1097"/>
                </a:lnTo>
                <a:lnTo>
                  <a:pt x="648" y="1100"/>
                </a:lnTo>
                <a:lnTo>
                  <a:pt x="651" y="1100"/>
                </a:lnTo>
                <a:lnTo>
                  <a:pt x="652" y="1099"/>
                </a:lnTo>
                <a:lnTo>
                  <a:pt x="652" y="1099"/>
                </a:lnTo>
                <a:lnTo>
                  <a:pt x="661" y="1090"/>
                </a:lnTo>
                <a:lnTo>
                  <a:pt x="664" y="1084"/>
                </a:lnTo>
                <a:lnTo>
                  <a:pt x="664" y="1084"/>
                </a:lnTo>
                <a:lnTo>
                  <a:pt x="675" y="1087"/>
                </a:lnTo>
                <a:lnTo>
                  <a:pt x="701" y="1092"/>
                </a:lnTo>
                <a:lnTo>
                  <a:pt x="716" y="1095"/>
                </a:lnTo>
                <a:lnTo>
                  <a:pt x="731" y="1096"/>
                </a:lnTo>
                <a:lnTo>
                  <a:pt x="745" y="1096"/>
                </a:lnTo>
                <a:lnTo>
                  <a:pt x="750" y="1095"/>
                </a:lnTo>
                <a:lnTo>
                  <a:pt x="755" y="1094"/>
                </a:lnTo>
                <a:lnTo>
                  <a:pt x="755" y="1094"/>
                </a:lnTo>
                <a:lnTo>
                  <a:pt x="762" y="1090"/>
                </a:lnTo>
                <a:lnTo>
                  <a:pt x="768" y="1084"/>
                </a:lnTo>
                <a:lnTo>
                  <a:pt x="773" y="1077"/>
                </a:lnTo>
                <a:lnTo>
                  <a:pt x="776" y="1070"/>
                </a:lnTo>
                <a:lnTo>
                  <a:pt x="777" y="1061"/>
                </a:lnTo>
                <a:lnTo>
                  <a:pt x="775" y="1051"/>
                </a:lnTo>
                <a:lnTo>
                  <a:pt x="768" y="1040"/>
                </a:lnTo>
                <a:lnTo>
                  <a:pt x="760" y="1029"/>
                </a:lnTo>
                <a:lnTo>
                  <a:pt x="760" y="1029"/>
                </a:lnTo>
                <a:lnTo>
                  <a:pt x="736" y="1006"/>
                </a:lnTo>
                <a:lnTo>
                  <a:pt x="721" y="988"/>
                </a:lnTo>
                <a:lnTo>
                  <a:pt x="721" y="988"/>
                </a:lnTo>
                <a:lnTo>
                  <a:pt x="715" y="981"/>
                </a:lnTo>
                <a:lnTo>
                  <a:pt x="710" y="972"/>
                </a:lnTo>
                <a:lnTo>
                  <a:pt x="704" y="960"/>
                </a:lnTo>
                <a:lnTo>
                  <a:pt x="700" y="954"/>
                </a:lnTo>
                <a:lnTo>
                  <a:pt x="696" y="947"/>
                </a:lnTo>
                <a:lnTo>
                  <a:pt x="692" y="942"/>
                </a:lnTo>
                <a:lnTo>
                  <a:pt x="683" y="938"/>
                </a:lnTo>
                <a:lnTo>
                  <a:pt x="683" y="938"/>
                </a:lnTo>
                <a:lnTo>
                  <a:pt x="648" y="918"/>
                </a:lnTo>
                <a:lnTo>
                  <a:pt x="641" y="914"/>
                </a:lnTo>
                <a:lnTo>
                  <a:pt x="635" y="912"/>
                </a:lnTo>
                <a:lnTo>
                  <a:pt x="630" y="910"/>
                </a:lnTo>
                <a:lnTo>
                  <a:pt x="626" y="912"/>
                </a:lnTo>
                <a:lnTo>
                  <a:pt x="626" y="912"/>
                </a:lnTo>
                <a:lnTo>
                  <a:pt x="620" y="918"/>
                </a:lnTo>
                <a:lnTo>
                  <a:pt x="612" y="924"/>
                </a:lnTo>
                <a:lnTo>
                  <a:pt x="605" y="930"/>
                </a:lnTo>
                <a:lnTo>
                  <a:pt x="602" y="935"/>
                </a:lnTo>
                <a:lnTo>
                  <a:pt x="601" y="939"/>
                </a:lnTo>
                <a:lnTo>
                  <a:pt x="601" y="939"/>
                </a:lnTo>
                <a:lnTo>
                  <a:pt x="601" y="951"/>
                </a:lnTo>
                <a:lnTo>
                  <a:pt x="597" y="970"/>
                </a:lnTo>
                <a:lnTo>
                  <a:pt x="597" y="970"/>
                </a:lnTo>
                <a:lnTo>
                  <a:pt x="590" y="987"/>
                </a:lnTo>
                <a:lnTo>
                  <a:pt x="586" y="997"/>
                </a:lnTo>
                <a:lnTo>
                  <a:pt x="586" y="997"/>
                </a:lnTo>
                <a:lnTo>
                  <a:pt x="585" y="1001"/>
                </a:lnTo>
                <a:lnTo>
                  <a:pt x="586" y="1003"/>
                </a:lnTo>
                <a:lnTo>
                  <a:pt x="586" y="1009"/>
                </a:lnTo>
                <a:lnTo>
                  <a:pt x="585" y="1011"/>
                </a:lnTo>
                <a:lnTo>
                  <a:pt x="582" y="1012"/>
                </a:lnTo>
                <a:lnTo>
                  <a:pt x="578" y="1011"/>
                </a:lnTo>
                <a:lnTo>
                  <a:pt x="570" y="1008"/>
                </a:lnTo>
                <a:lnTo>
                  <a:pt x="570" y="1008"/>
                </a:lnTo>
                <a:lnTo>
                  <a:pt x="544" y="999"/>
                </a:lnTo>
                <a:lnTo>
                  <a:pt x="529" y="996"/>
                </a:lnTo>
                <a:lnTo>
                  <a:pt x="529" y="996"/>
                </a:lnTo>
                <a:lnTo>
                  <a:pt x="521" y="996"/>
                </a:lnTo>
                <a:lnTo>
                  <a:pt x="508" y="996"/>
                </a:lnTo>
                <a:lnTo>
                  <a:pt x="493" y="996"/>
                </a:lnTo>
                <a:lnTo>
                  <a:pt x="507" y="975"/>
                </a:lnTo>
                <a:lnTo>
                  <a:pt x="507" y="975"/>
                </a:lnTo>
                <a:lnTo>
                  <a:pt x="521" y="970"/>
                </a:lnTo>
                <a:lnTo>
                  <a:pt x="530" y="965"/>
                </a:lnTo>
                <a:lnTo>
                  <a:pt x="533" y="962"/>
                </a:lnTo>
                <a:lnTo>
                  <a:pt x="533" y="960"/>
                </a:lnTo>
                <a:lnTo>
                  <a:pt x="533" y="960"/>
                </a:lnTo>
                <a:lnTo>
                  <a:pt x="524" y="925"/>
                </a:lnTo>
                <a:lnTo>
                  <a:pt x="519" y="902"/>
                </a:lnTo>
                <a:lnTo>
                  <a:pt x="517" y="888"/>
                </a:lnTo>
                <a:lnTo>
                  <a:pt x="517" y="888"/>
                </a:lnTo>
                <a:lnTo>
                  <a:pt x="518" y="878"/>
                </a:lnTo>
                <a:lnTo>
                  <a:pt x="521" y="867"/>
                </a:lnTo>
                <a:lnTo>
                  <a:pt x="524" y="857"/>
                </a:lnTo>
                <a:lnTo>
                  <a:pt x="525" y="852"/>
                </a:lnTo>
                <a:lnTo>
                  <a:pt x="525" y="852"/>
                </a:lnTo>
                <a:lnTo>
                  <a:pt x="525" y="851"/>
                </a:lnTo>
                <a:lnTo>
                  <a:pt x="524" y="848"/>
                </a:lnTo>
                <a:lnTo>
                  <a:pt x="523" y="845"/>
                </a:lnTo>
                <a:lnTo>
                  <a:pt x="522" y="842"/>
                </a:lnTo>
                <a:lnTo>
                  <a:pt x="524" y="841"/>
                </a:lnTo>
                <a:lnTo>
                  <a:pt x="528" y="840"/>
                </a:lnTo>
                <a:lnTo>
                  <a:pt x="537" y="840"/>
                </a:lnTo>
                <a:lnTo>
                  <a:pt x="550" y="842"/>
                </a:lnTo>
                <a:lnTo>
                  <a:pt x="550" y="842"/>
                </a:lnTo>
                <a:lnTo>
                  <a:pt x="578" y="848"/>
                </a:lnTo>
                <a:lnTo>
                  <a:pt x="594" y="852"/>
                </a:lnTo>
                <a:lnTo>
                  <a:pt x="607" y="855"/>
                </a:lnTo>
                <a:lnTo>
                  <a:pt x="621" y="856"/>
                </a:lnTo>
                <a:lnTo>
                  <a:pt x="621" y="856"/>
                </a:lnTo>
                <a:lnTo>
                  <a:pt x="630" y="856"/>
                </a:lnTo>
                <a:lnTo>
                  <a:pt x="637" y="855"/>
                </a:lnTo>
                <a:lnTo>
                  <a:pt x="649" y="851"/>
                </a:lnTo>
                <a:lnTo>
                  <a:pt x="658" y="846"/>
                </a:lnTo>
                <a:lnTo>
                  <a:pt x="664" y="841"/>
                </a:lnTo>
                <a:lnTo>
                  <a:pt x="664" y="841"/>
                </a:lnTo>
                <a:lnTo>
                  <a:pt x="674" y="831"/>
                </a:lnTo>
                <a:lnTo>
                  <a:pt x="680" y="826"/>
                </a:lnTo>
                <a:lnTo>
                  <a:pt x="680" y="826"/>
                </a:lnTo>
                <a:lnTo>
                  <a:pt x="704" y="833"/>
                </a:lnTo>
                <a:lnTo>
                  <a:pt x="730" y="841"/>
                </a:lnTo>
                <a:lnTo>
                  <a:pt x="730" y="841"/>
                </a:lnTo>
                <a:lnTo>
                  <a:pt x="748" y="856"/>
                </a:lnTo>
                <a:lnTo>
                  <a:pt x="789" y="887"/>
                </a:lnTo>
                <a:lnTo>
                  <a:pt x="789" y="887"/>
                </a:lnTo>
                <a:lnTo>
                  <a:pt x="813" y="902"/>
                </a:lnTo>
                <a:lnTo>
                  <a:pt x="833" y="913"/>
                </a:lnTo>
                <a:lnTo>
                  <a:pt x="849" y="921"/>
                </a:lnTo>
                <a:lnTo>
                  <a:pt x="861" y="929"/>
                </a:lnTo>
                <a:lnTo>
                  <a:pt x="861" y="929"/>
                </a:lnTo>
                <a:lnTo>
                  <a:pt x="869" y="933"/>
                </a:lnTo>
                <a:lnTo>
                  <a:pt x="871" y="934"/>
                </a:lnTo>
                <a:lnTo>
                  <a:pt x="888" y="949"/>
                </a:lnTo>
                <a:lnTo>
                  <a:pt x="888" y="949"/>
                </a:lnTo>
                <a:lnTo>
                  <a:pt x="907" y="964"/>
                </a:lnTo>
                <a:lnTo>
                  <a:pt x="922" y="975"/>
                </a:lnTo>
                <a:lnTo>
                  <a:pt x="932" y="981"/>
                </a:lnTo>
                <a:lnTo>
                  <a:pt x="936" y="985"/>
                </a:lnTo>
                <a:lnTo>
                  <a:pt x="936" y="985"/>
                </a:lnTo>
                <a:lnTo>
                  <a:pt x="944" y="993"/>
                </a:lnTo>
                <a:lnTo>
                  <a:pt x="963" y="1008"/>
                </a:lnTo>
                <a:lnTo>
                  <a:pt x="984" y="1024"/>
                </a:lnTo>
                <a:lnTo>
                  <a:pt x="997" y="1034"/>
                </a:lnTo>
                <a:lnTo>
                  <a:pt x="997" y="1034"/>
                </a:lnTo>
                <a:lnTo>
                  <a:pt x="1004" y="1035"/>
                </a:lnTo>
                <a:lnTo>
                  <a:pt x="1015" y="1038"/>
                </a:lnTo>
                <a:lnTo>
                  <a:pt x="1045" y="1039"/>
                </a:lnTo>
                <a:lnTo>
                  <a:pt x="1059" y="1039"/>
                </a:lnTo>
                <a:lnTo>
                  <a:pt x="1073" y="1038"/>
                </a:lnTo>
                <a:lnTo>
                  <a:pt x="1083" y="1037"/>
                </a:lnTo>
                <a:lnTo>
                  <a:pt x="1087" y="1034"/>
                </a:lnTo>
                <a:lnTo>
                  <a:pt x="1089" y="1033"/>
                </a:lnTo>
                <a:lnTo>
                  <a:pt x="1089" y="1033"/>
                </a:lnTo>
                <a:lnTo>
                  <a:pt x="1090" y="1028"/>
                </a:lnTo>
                <a:lnTo>
                  <a:pt x="1092" y="1023"/>
                </a:lnTo>
                <a:lnTo>
                  <a:pt x="1093" y="1011"/>
                </a:lnTo>
                <a:lnTo>
                  <a:pt x="1092" y="997"/>
                </a:lnTo>
                <a:lnTo>
                  <a:pt x="1088" y="983"/>
                </a:lnTo>
                <a:lnTo>
                  <a:pt x="1088" y="983"/>
                </a:lnTo>
                <a:lnTo>
                  <a:pt x="1084" y="978"/>
                </a:lnTo>
                <a:lnTo>
                  <a:pt x="1080" y="973"/>
                </a:lnTo>
                <a:lnTo>
                  <a:pt x="1077" y="970"/>
                </a:lnTo>
                <a:lnTo>
                  <a:pt x="1073" y="967"/>
                </a:lnTo>
                <a:lnTo>
                  <a:pt x="1066" y="964"/>
                </a:lnTo>
                <a:lnTo>
                  <a:pt x="1059" y="960"/>
                </a:lnTo>
                <a:lnTo>
                  <a:pt x="1059" y="960"/>
                </a:lnTo>
                <a:lnTo>
                  <a:pt x="1050" y="955"/>
                </a:lnTo>
                <a:lnTo>
                  <a:pt x="1036" y="949"/>
                </a:lnTo>
                <a:lnTo>
                  <a:pt x="1016" y="941"/>
                </a:lnTo>
                <a:lnTo>
                  <a:pt x="968" y="918"/>
                </a:lnTo>
                <a:lnTo>
                  <a:pt x="968" y="918"/>
                </a:lnTo>
                <a:lnTo>
                  <a:pt x="970" y="918"/>
                </a:lnTo>
                <a:lnTo>
                  <a:pt x="974" y="916"/>
                </a:lnTo>
                <a:lnTo>
                  <a:pt x="975" y="915"/>
                </a:lnTo>
                <a:lnTo>
                  <a:pt x="974" y="913"/>
                </a:lnTo>
                <a:lnTo>
                  <a:pt x="971" y="909"/>
                </a:lnTo>
                <a:lnTo>
                  <a:pt x="965" y="904"/>
                </a:lnTo>
                <a:lnTo>
                  <a:pt x="965" y="904"/>
                </a:lnTo>
                <a:lnTo>
                  <a:pt x="948" y="893"/>
                </a:lnTo>
                <a:lnTo>
                  <a:pt x="931" y="883"/>
                </a:lnTo>
                <a:lnTo>
                  <a:pt x="917" y="874"/>
                </a:lnTo>
                <a:lnTo>
                  <a:pt x="912" y="869"/>
                </a:lnTo>
                <a:lnTo>
                  <a:pt x="910" y="866"/>
                </a:lnTo>
                <a:lnTo>
                  <a:pt x="910" y="866"/>
                </a:lnTo>
                <a:lnTo>
                  <a:pt x="907" y="857"/>
                </a:lnTo>
                <a:lnTo>
                  <a:pt x="906" y="848"/>
                </a:lnTo>
                <a:lnTo>
                  <a:pt x="903" y="838"/>
                </a:lnTo>
                <a:lnTo>
                  <a:pt x="901" y="832"/>
                </a:lnTo>
                <a:lnTo>
                  <a:pt x="897" y="826"/>
                </a:lnTo>
                <a:lnTo>
                  <a:pt x="897" y="826"/>
                </a:lnTo>
                <a:lnTo>
                  <a:pt x="886" y="809"/>
                </a:lnTo>
                <a:lnTo>
                  <a:pt x="881" y="803"/>
                </a:lnTo>
                <a:lnTo>
                  <a:pt x="870" y="796"/>
                </a:lnTo>
                <a:lnTo>
                  <a:pt x="870" y="796"/>
                </a:lnTo>
                <a:lnTo>
                  <a:pt x="855" y="786"/>
                </a:lnTo>
                <a:lnTo>
                  <a:pt x="838" y="774"/>
                </a:lnTo>
                <a:lnTo>
                  <a:pt x="822" y="764"/>
                </a:lnTo>
                <a:lnTo>
                  <a:pt x="814" y="760"/>
                </a:lnTo>
                <a:lnTo>
                  <a:pt x="809" y="758"/>
                </a:lnTo>
                <a:lnTo>
                  <a:pt x="809" y="758"/>
                </a:lnTo>
                <a:lnTo>
                  <a:pt x="794" y="753"/>
                </a:lnTo>
                <a:lnTo>
                  <a:pt x="776" y="744"/>
                </a:lnTo>
                <a:lnTo>
                  <a:pt x="752" y="732"/>
                </a:lnTo>
                <a:lnTo>
                  <a:pt x="732" y="720"/>
                </a:lnTo>
                <a:lnTo>
                  <a:pt x="732" y="703"/>
                </a:lnTo>
                <a:lnTo>
                  <a:pt x="732" y="703"/>
                </a:lnTo>
                <a:lnTo>
                  <a:pt x="677" y="660"/>
                </a:lnTo>
                <a:lnTo>
                  <a:pt x="637" y="629"/>
                </a:lnTo>
                <a:lnTo>
                  <a:pt x="623" y="618"/>
                </a:lnTo>
                <a:lnTo>
                  <a:pt x="616" y="612"/>
                </a:lnTo>
                <a:lnTo>
                  <a:pt x="616" y="612"/>
                </a:lnTo>
                <a:lnTo>
                  <a:pt x="615" y="608"/>
                </a:lnTo>
                <a:lnTo>
                  <a:pt x="615" y="606"/>
                </a:lnTo>
                <a:lnTo>
                  <a:pt x="615" y="603"/>
                </a:lnTo>
                <a:lnTo>
                  <a:pt x="616" y="602"/>
                </a:lnTo>
                <a:lnTo>
                  <a:pt x="618" y="599"/>
                </a:lnTo>
                <a:lnTo>
                  <a:pt x="620" y="598"/>
                </a:lnTo>
                <a:lnTo>
                  <a:pt x="620" y="598"/>
                </a:lnTo>
                <a:lnTo>
                  <a:pt x="616" y="588"/>
                </a:lnTo>
                <a:lnTo>
                  <a:pt x="613" y="581"/>
                </a:lnTo>
                <a:lnTo>
                  <a:pt x="610" y="576"/>
                </a:lnTo>
                <a:lnTo>
                  <a:pt x="610" y="576"/>
                </a:lnTo>
                <a:lnTo>
                  <a:pt x="606" y="571"/>
                </a:lnTo>
                <a:lnTo>
                  <a:pt x="600" y="560"/>
                </a:lnTo>
                <a:lnTo>
                  <a:pt x="597" y="554"/>
                </a:lnTo>
                <a:lnTo>
                  <a:pt x="596" y="546"/>
                </a:lnTo>
                <a:lnTo>
                  <a:pt x="595" y="540"/>
                </a:lnTo>
                <a:lnTo>
                  <a:pt x="596" y="535"/>
                </a:lnTo>
                <a:lnTo>
                  <a:pt x="596" y="535"/>
                </a:lnTo>
                <a:lnTo>
                  <a:pt x="607" y="488"/>
                </a:lnTo>
                <a:lnTo>
                  <a:pt x="616" y="452"/>
                </a:lnTo>
                <a:lnTo>
                  <a:pt x="616" y="452"/>
                </a:lnTo>
                <a:lnTo>
                  <a:pt x="621" y="428"/>
                </a:lnTo>
                <a:lnTo>
                  <a:pt x="625" y="406"/>
                </a:lnTo>
                <a:lnTo>
                  <a:pt x="641" y="359"/>
                </a:lnTo>
                <a:lnTo>
                  <a:pt x="667" y="333"/>
                </a:lnTo>
                <a:lnTo>
                  <a:pt x="690" y="334"/>
                </a:lnTo>
                <a:lnTo>
                  <a:pt x="701" y="323"/>
                </a:lnTo>
                <a:lnTo>
                  <a:pt x="794" y="308"/>
                </a:lnTo>
                <a:lnTo>
                  <a:pt x="808" y="301"/>
                </a:lnTo>
                <a:lnTo>
                  <a:pt x="808" y="301"/>
                </a:lnTo>
                <a:lnTo>
                  <a:pt x="839" y="290"/>
                </a:lnTo>
                <a:lnTo>
                  <a:pt x="862" y="280"/>
                </a:lnTo>
                <a:lnTo>
                  <a:pt x="874" y="275"/>
                </a:lnTo>
                <a:lnTo>
                  <a:pt x="880" y="271"/>
                </a:lnTo>
                <a:lnTo>
                  <a:pt x="880" y="271"/>
                </a:lnTo>
                <a:lnTo>
                  <a:pt x="907" y="250"/>
                </a:lnTo>
                <a:lnTo>
                  <a:pt x="926" y="237"/>
                </a:lnTo>
                <a:lnTo>
                  <a:pt x="943" y="237"/>
                </a:lnTo>
                <a:lnTo>
                  <a:pt x="957" y="224"/>
                </a:lnTo>
                <a:lnTo>
                  <a:pt x="958" y="224"/>
                </a:lnTo>
                <a:lnTo>
                  <a:pt x="958" y="224"/>
                </a:lnTo>
                <a:lnTo>
                  <a:pt x="962" y="237"/>
                </a:lnTo>
                <a:lnTo>
                  <a:pt x="969" y="248"/>
                </a:lnTo>
                <a:lnTo>
                  <a:pt x="978" y="259"/>
                </a:lnTo>
                <a:lnTo>
                  <a:pt x="988" y="267"/>
                </a:lnTo>
                <a:lnTo>
                  <a:pt x="999" y="275"/>
                </a:lnTo>
                <a:lnTo>
                  <a:pt x="1011" y="281"/>
                </a:lnTo>
                <a:lnTo>
                  <a:pt x="1025" y="285"/>
                </a:lnTo>
                <a:lnTo>
                  <a:pt x="1038" y="285"/>
                </a:lnTo>
                <a:lnTo>
                  <a:pt x="1038" y="285"/>
                </a:lnTo>
                <a:lnTo>
                  <a:pt x="1047" y="285"/>
                </a:lnTo>
                <a:lnTo>
                  <a:pt x="1056" y="284"/>
                </a:lnTo>
                <a:lnTo>
                  <a:pt x="1063" y="281"/>
                </a:lnTo>
                <a:lnTo>
                  <a:pt x="1072" y="279"/>
                </a:lnTo>
                <a:lnTo>
                  <a:pt x="1079" y="275"/>
                </a:lnTo>
                <a:lnTo>
                  <a:pt x="1085" y="271"/>
                </a:lnTo>
                <a:lnTo>
                  <a:pt x="1092" y="266"/>
                </a:lnTo>
                <a:lnTo>
                  <a:pt x="1098" y="261"/>
                </a:lnTo>
                <a:lnTo>
                  <a:pt x="1104" y="255"/>
                </a:lnTo>
                <a:lnTo>
                  <a:pt x="1109" y="248"/>
                </a:lnTo>
                <a:lnTo>
                  <a:pt x="1113" y="241"/>
                </a:lnTo>
                <a:lnTo>
                  <a:pt x="1116" y="234"/>
                </a:lnTo>
                <a:lnTo>
                  <a:pt x="1119" y="227"/>
                </a:lnTo>
                <a:lnTo>
                  <a:pt x="1121" y="218"/>
                </a:lnTo>
                <a:lnTo>
                  <a:pt x="1123" y="209"/>
                </a:lnTo>
                <a:lnTo>
                  <a:pt x="1123" y="201"/>
                </a:lnTo>
                <a:lnTo>
                  <a:pt x="1123" y="201"/>
                </a:lnTo>
                <a:lnTo>
                  <a:pt x="1123" y="192"/>
                </a:lnTo>
                <a:lnTo>
                  <a:pt x="1121" y="185"/>
                </a:lnTo>
                <a:lnTo>
                  <a:pt x="1119" y="176"/>
                </a:lnTo>
                <a:lnTo>
                  <a:pt x="1116" y="168"/>
                </a:lnTo>
                <a:lnTo>
                  <a:pt x="1113" y="161"/>
                </a:lnTo>
                <a:lnTo>
                  <a:pt x="1109" y="154"/>
                </a:lnTo>
                <a:lnTo>
                  <a:pt x="1104" y="147"/>
                </a:lnTo>
                <a:lnTo>
                  <a:pt x="1098" y="141"/>
                </a:lnTo>
                <a:lnTo>
                  <a:pt x="1092" y="136"/>
                </a:lnTo>
                <a:lnTo>
                  <a:pt x="1085" y="131"/>
                </a:lnTo>
                <a:lnTo>
                  <a:pt x="1079" y="128"/>
                </a:lnTo>
                <a:lnTo>
                  <a:pt x="1072" y="124"/>
                </a:lnTo>
                <a:lnTo>
                  <a:pt x="1063" y="120"/>
                </a:lnTo>
                <a:lnTo>
                  <a:pt x="1056" y="119"/>
                </a:lnTo>
                <a:lnTo>
                  <a:pt x="1047" y="118"/>
                </a:lnTo>
                <a:lnTo>
                  <a:pt x="1038" y="116"/>
                </a:lnTo>
                <a:lnTo>
                  <a:pt x="1038" y="116"/>
                </a:lnTo>
                <a:lnTo>
                  <a:pt x="1032" y="118"/>
                </a:lnTo>
                <a:lnTo>
                  <a:pt x="1032" y="118"/>
                </a:lnTo>
                <a:lnTo>
                  <a:pt x="1026" y="114"/>
                </a:lnTo>
                <a:lnTo>
                  <a:pt x="1019" y="113"/>
                </a:lnTo>
                <a:lnTo>
                  <a:pt x="1007" y="110"/>
                </a:lnTo>
                <a:lnTo>
                  <a:pt x="1007" y="110"/>
                </a:lnTo>
                <a:lnTo>
                  <a:pt x="999" y="111"/>
                </a:lnTo>
                <a:lnTo>
                  <a:pt x="991" y="114"/>
                </a:lnTo>
                <a:lnTo>
                  <a:pt x="984" y="116"/>
                </a:lnTo>
                <a:lnTo>
                  <a:pt x="979" y="119"/>
                </a:lnTo>
                <a:lnTo>
                  <a:pt x="979" y="119"/>
                </a:lnTo>
                <a:lnTo>
                  <a:pt x="975" y="123"/>
                </a:lnTo>
                <a:lnTo>
                  <a:pt x="971" y="128"/>
                </a:lnTo>
                <a:lnTo>
                  <a:pt x="969" y="131"/>
                </a:lnTo>
                <a:lnTo>
                  <a:pt x="965" y="135"/>
                </a:lnTo>
                <a:lnTo>
                  <a:pt x="965" y="135"/>
                </a:lnTo>
                <a:lnTo>
                  <a:pt x="948" y="151"/>
                </a:lnTo>
                <a:lnTo>
                  <a:pt x="939" y="161"/>
                </a:lnTo>
                <a:lnTo>
                  <a:pt x="936" y="166"/>
                </a:lnTo>
                <a:lnTo>
                  <a:pt x="934" y="168"/>
                </a:lnTo>
                <a:lnTo>
                  <a:pt x="934" y="168"/>
                </a:lnTo>
                <a:lnTo>
                  <a:pt x="934" y="173"/>
                </a:lnTo>
                <a:lnTo>
                  <a:pt x="932" y="180"/>
                </a:lnTo>
                <a:lnTo>
                  <a:pt x="929" y="188"/>
                </a:lnTo>
                <a:lnTo>
                  <a:pt x="885" y="197"/>
                </a:lnTo>
                <a:lnTo>
                  <a:pt x="885" y="197"/>
                </a:lnTo>
                <a:lnTo>
                  <a:pt x="876" y="199"/>
                </a:lnTo>
                <a:lnTo>
                  <a:pt x="869" y="201"/>
                </a:lnTo>
                <a:lnTo>
                  <a:pt x="861" y="202"/>
                </a:lnTo>
                <a:lnTo>
                  <a:pt x="861" y="202"/>
                </a:lnTo>
                <a:lnTo>
                  <a:pt x="855" y="203"/>
                </a:lnTo>
                <a:lnTo>
                  <a:pt x="848" y="203"/>
                </a:lnTo>
                <a:lnTo>
                  <a:pt x="838" y="204"/>
                </a:lnTo>
                <a:lnTo>
                  <a:pt x="831" y="207"/>
                </a:lnTo>
                <a:lnTo>
                  <a:pt x="824" y="209"/>
                </a:lnTo>
                <a:lnTo>
                  <a:pt x="824" y="209"/>
                </a:lnTo>
                <a:lnTo>
                  <a:pt x="814" y="213"/>
                </a:lnTo>
                <a:lnTo>
                  <a:pt x="802" y="217"/>
                </a:lnTo>
                <a:lnTo>
                  <a:pt x="775" y="223"/>
                </a:lnTo>
                <a:lnTo>
                  <a:pt x="742" y="229"/>
                </a:lnTo>
                <a:lnTo>
                  <a:pt x="722" y="222"/>
                </a:lnTo>
                <a:lnTo>
                  <a:pt x="722" y="222"/>
                </a:lnTo>
                <a:lnTo>
                  <a:pt x="722" y="219"/>
                </a:lnTo>
                <a:lnTo>
                  <a:pt x="721" y="217"/>
                </a:lnTo>
                <a:lnTo>
                  <a:pt x="720" y="215"/>
                </a:lnTo>
                <a:lnTo>
                  <a:pt x="720" y="215"/>
                </a:lnTo>
                <a:lnTo>
                  <a:pt x="696" y="211"/>
                </a:lnTo>
                <a:lnTo>
                  <a:pt x="679" y="208"/>
                </a:lnTo>
                <a:lnTo>
                  <a:pt x="669" y="206"/>
                </a:lnTo>
                <a:lnTo>
                  <a:pt x="669" y="206"/>
                </a:lnTo>
                <a:lnTo>
                  <a:pt x="620" y="199"/>
                </a:lnTo>
                <a:lnTo>
                  <a:pt x="574" y="193"/>
                </a:lnTo>
                <a:lnTo>
                  <a:pt x="574" y="193"/>
                </a:lnTo>
                <a:lnTo>
                  <a:pt x="559" y="182"/>
                </a:lnTo>
                <a:lnTo>
                  <a:pt x="544" y="172"/>
                </a:lnTo>
                <a:lnTo>
                  <a:pt x="544" y="172"/>
                </a:lnTo>
                <a:lnTo>
                  <a:pt x="553" y="163"/>
                </a:lnTo>
                <a:lnTo>
                  <a:pt x="561" y="154"/>
                </a:lnTo>
                <a:lnTo>
                  <a:pt x="561" y="154"/>
                </a:lnTo>
                <a:lnTo>
                  <a:pt x="569" y="137"/>
                </a:lnTo>
                <a:lnTo>
                  <a:pt x="576" y="120"/>
                </a:lnTo>
                <a:lnTo>
                  <a:pt x="576" y="120"/>
                </a:lnTo>
                <a:lnTo>
                  <a:pt x="576" y="111"/>
                </a:lnTo>
                <a:lnTo>
                  <a:pt x="575" y="98"/>
                </a:lnTo>
                <a:lnTo>
                  <a:pt x="574" y="76"/>
                </a:lnTo>
                <a:lnTo>
                  <a:pt x="574" y="76"/>
                </a:lnTo>
                <a:lnTo>
                  <a:pt x="574" y="66"/>
                </a:lnTo>
                <a:lnTo>
                  <a:pt x="575" y="56"/>
                </a:lnTo>
                <a:lnTo>
                  <a:pt x="575" y="56"/>
                </a:lnTo>
                <a:lnTo>
                  <a:pt x="575" y="42"/>
                </a:lnTo>
                <a:lnTo>
                  <a:pt x="574" y="35"/>
                </a:lnTo>
                <a:lnTo>
                  <a:pt x="573" y="27"/>
                </a:lnTo>
                <a:lnTo>
                  <a:pt x="573" y="27"/>
                </a:lnTo>
                <a:lnTo>
                  <a:pt x="564" y="16"/>
                </a:lnTo>
                <a:lnTo>
                  <a:pt x="559" y="11"/>
                </a:lnTo>
                <a:lnTo>
                  <a:pt x="555" y="7"/>
                </a:lnTo>
                <a:lnTo>
                  <a:pt x="555" y="7"/>
                </a:lnTo>
                <a:lnTo>
                  <a:pt x="540" y="0"/>
                </a:lnTo>
                <a:lnTo>
                  <a:pt x="540" y="0"/>
                </a:lnTo>
                <a:lnTo>
                  <a:pt x="535" y="1"/>
                </a:lnTo>
                <a:lnTo>
                  <a:pt x="530" y="2"/>
                </a:lnTo>
                <a:lnTo>
                  <a:pt x="523" y="2"/>
                </a:lnTo>
                <a:lnTo>
                  <a:pt x="523" y="2"/>
                </a:lnTo>
                <a:lnTo>
                  <a:pt x="512" y="1"/>
                </a:lnTo>
                <a:lnTo>
                  <a:pt x="507" y="2"/>
                </a:lnTo>
                <a:lnTo>
                  <a:pt x="507" y="2"/>
                </a:lnTo>
                <a:lnTo>
                  <a:pt x="502" y="2"/>
                </a:lnTo>
                <a:lnTo>
                  <a:pt x="501" y="4"/>
                </a:lnTo>
                <a:lnTo>
                  <a:pt x="499" y="6"/>
                </a:lnTo>
                <a:lnTo>
                  <a:pt x="499" y="6"/>
                </a:lnTo>
                <a:lnTo>
                  <a:pt x="497" y="9"/>
                </a:lnTo>
                <a:lnTo>
                  <a:pt x="495" y="10"/>
                </a:lnTo>
                <a:lnTo>
                  <a:pt x="490" y="11"/>
                </a:lnTo>
                <a:lnTo>
                  <a:pt x="480" y="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29764A61-5A5D-4CF0-AB66-630CCE4760D9}"/>
              </a:ext>
            </a:extLst>
          </p:cNvPr>
          <p:cNvSpPr>
            <a:spLocks/>
          </p:cNvSpPr>
          <p:nvPr/>
        </p:nvSpPr>
        <p:spPr bwMode="auto">
          <a:xfrm>
            <a:off x="7010279" y="868478"/>
            <a:ext cx="1840975" cy="2611403"/>
          </a:xfrm>
          <a:custGeom>
            <a:avLst/>
            <a:gdLst>
              <a:gd name="T0" fmla="*/ 779 w 1006"/>
              <a:gd name="T1" fmla="*/ 330 h 1427"/>
              <a:gd name="T2" fmla="*/ 765 w 1006"/>
              <a:gd name="T3" fmla="*/ 358 h 1427"/>
              <a:gd name="T4" fmla="*/ 758 w 1006"/>
              <a:gd name="T5" fmla="*/ 371 h 1427"/>
              <a:gd name="T6" fmla="*/ 755 w 1006"/>
              <a:gd name="T7" fmla="*/ 390 h 1427"/>
              <a:gd name="T8" fmla="*/ 724 w 1006"/>
              <a:gd name="T9" fmla="*/ 405 h 1427"/>
              <a:gd name="T10" fmla="*/ 714 w 1006"/>
              <a:gd name="T11" fmla="*/ 463 h 1427"/>
              <a:gd name="T12" fmla="*/ 735 w 1006"/>
              <a:gd name="T13" fmla="*/ 711 h 1427"/>
              <a:gd name="T14" fmla="*/ 830 w 1006"/>
              <a:gd name="T15" fmla="*/ 695 h 1427"/>
              <a:gd name="T16" fmla="*/ 908 w 1006"/>
              <a:gd name="T17" fmla="*/ 689 h 1427"/>
              <a:gd name="T18" fmla="*/ 911 w 1006"/>
              <a:gd name="T19" fmla="*/ 706 h 1427"/>
              <a:gd name="T20" fmla="*/ 868 w 1006"/>
              <a:gd name="T21" fmla="*/ 728 h 1427"/>
              <a:gd name="T22" fmla="*/ 842 w 1006"/>
              <a:gd name="T23" fmla="*/ 754 h 1427"/>
              <a:gd name="T24" fmla="*/ 786 w 1006"/>
              <a:gd name="T25" fmla="*/ 754 h 1427"/>
              <a:gd name="T26" fmla="*/ 675 w 1006"/>
              <a:gd name="T27" fmla="*/ 782 h 1427"/>
              <a:gd name="T28" fmla="*/ 625 w 1006"/>
              <a:gd name="T29" fmla="*/ 777 h 1427"/>
              <a:gd name="T30" fmla="*/ 597 w 1006"/>
              <a:gd name="T31" fmla="*/ 806 h 1427"/>
              <a:gd name="T32" fmla="*/ 620 w 1006"/>
              <a:gd name="T33" fmla="*/ 876 h 1427"/>
              <a:gd name="T34" fmla="*/ 665 w 1006"/>
              <a:gd name="T35" fmla="*/ 971 h 1427"/>
              <a:gd name="T36" fmla="*/ 779 w 1006"/>
              <a:gd name="T37" fmla="*/ 1219 h 1427"/>
              <a:gd name="T38" fmla="*/ 854 w 1006"/>
              <a:gd name="T39" fmla="*/ 1328 h 1427"/>
              <a:gd name="T40" fmla="*/ 869 w 1006"/>
              <a:gd name="T41" fmla="*/ 1320 h 1427"/>
              <a:gd name="T42" fmla="*/ 901 w 1006"/>
              <a:gd name="T43" fmla="*/ 1349 h 1427"/>
              <a:gd name="T44" fmla="*/ 994 w 1006"/>
              <a:gd name="T45" fmla="*/ 1397 h 1427"/>
              <a:gd name="T46" fmla="*/ 919 w 1006"/>
              <a:gd name="T47" fmla="*/ 1418 h 1427"/>
              <a:gd name="T48" fmla="*/ 805 w 1006"/>
              <a:gd name="T49" fmla="*/ 1426 h 1427"/>
              <a:gd name="T50" fmla="*/ 775 w 1006"/>
              <a:gd name="T51" fmla="*/ 1371 h 1427"/>
              <a:gd name="T52" fmla="*/ 729 w 1006"/>
              <a:gd name="T53" fmla="*/ 1283 h 1427"/>
              <a:gd name="T54" fmla="*/ 615 w 1006"/>
              <a:gd name="T55" fmla="*/ 1102 h 1427"/>
              <a:gd name="T56" fmla="*/ 504 w 1006"/>
              <a:gd name="T57" fmla="*/ 994 h 1427"/>
              <a:gd name="T58" fmla="*/ 436 w 1006"/>
              <a:gd name="T59" fmla="*/ 975 h 1427"/>
              <a:gd name="T60" fmla="*/ 184 w 1006"/>
              <a:gd name="T61" fmla="*/ 1136 h 1427"/>
              <a:gd name="T62" fmla="*/ 99 w 1006"/>
              <a:gd name="T63" fmla="*/ 1261 h 1427"/>
              <a:gd name="T64" fmla="*/ 142 w 1006"/>
              <a:gd name="T65" fmla="*/ 1365 h 1427"/>
              <a:gd name="T66" fmla="*/ 91 w 1006"/>
              <a:gd name="T67" fmla="*/ 1366 h 1427"/>
              <a:gd name="T68" fmla="*/ 23 w 1006"/>
              <a:gd name="T69" fmla="*/ 1306 h 1427"/>
              <a:gd name="T70" fmla="*/ 8 w 1006"/>
              <a:gd name="T71" fmla="*/ 1251 h 1427"/>
              <a:gd name="T72" fmla="*/ 93 w 1006"/>
              <a:gd name="T73" fmla="*/ 1166 h 1427"/>
              <a:gd name="T74" fmla="*/ 153 w 1006"/>
              <a:gd name="T75" fmla="*/ 1076 h 1427"/>
              <a:gd name="T76" fmla="*/ 311 w 1006"/>
              <a:gd name="T77" fmla="*/ 877 h 1427"/>
              <a:gd name="T78" fmla="*/ 324 w 1006"/>
              <a:gd name="T79" fmla="*/ 795 h 1427"/>
              <a:gd name="T80" fmla="*/ 392 w 1006"/>
              <a:gd name="T81" fmla="*/ 710 h 1427"/>
              <a:gd name="T82" fmla="*/ 480 w 1006"/>
              <a:gd name="T83" fmla="*/ 566 h 1427"/>
              <a:gd name="T84" fmla="*/ 480 w 1006"/>
              <a:gd name="T85" fmla="*/ 423 h 1427"/>
              <a:gd name="T86" fmla="*/ 469 w 1006"/>
              <a:gd name="T87" fmla="*/ 286 h 1427"/>
              <a:gd name="T88" fmla="*/ 389 w 1006"/>
              <a:gd name="T89" fmla="*/ 180 h 1427"/>
              <a:gd name="T90" fmla="*/ 311 w 1006"/>
              <a:gd name="T91" fmla="*/ 166 h 1427"/>
              <a:gd name="T92" fmla="*/ 255 w 1006"/>
              <a:gd name="T93" fmla="*/ 128 h 1427"/>
              <a:gd name="T94" fmla="*/ 239 w 1006"/>
              <a:gd name="T95" fmla="*/ 46 h 1427"/>
              <a:gd name="T96" fmla="*/ 314 w 1006"/>
              <a:gd name="T97" fmla="*/ 0 h 1427"/>
              <a:gd name="T98" fmla="*/ 381 w 1006"/>
              <a:gd name="T99" fmla="*/ 75 h 1427"/>
              <a:gd name="T100" fmla="*/ 428 w 1006"/>
              <a:gd name="T101" fmla="*/ 114 h 1427"/>
              <a:gd name="T102" fmla="*/ 504 w 1006"/>
              <a:gd name="T103" fmla="*/ 196 h 1427"/>
              <a:gd name="T104" fmla="*/ 546 w 1006"/>
              <a:gd name="T105" fmla="*/ 231 h 1427"/>
              <a:gd name="T106" fmla="*/ 568 w 1006"/>
              <a:gd name="T107" fmla="*/ 258 h 1427"/>
              <a:gd name="T108" fmla="*/ 608 w 1006"/>
              <a:gd name="T109" fmla="*/ 214 h 1427"/>
              <a:gd name="T110" fmla="*/ 641 w 1006"/>
              <a:gd name="T111" fmla="*/ 193 h 1427"/>
              <a:gd name="T112" fmla="*/ 705 w 1006"/>
              <a:gd name="T113" fmla="*/ 192 h 1427"/>
              <a:gd name="T114" fmla="*/ 717 w 1006"/>
              <a:gd name="T115" fmla="*/ 193 h 1427"/>
              <a:gd name="T116" fmla="*/ 732 w 1006"/>
              <a:gd name="T117" fmla="*/ 202 h 1427"/>
              <a:gd name="T118" fmla="*/ 740 w 1006"/>
              <a:gd name="T119" fmla="*/ 213 h 1427"/>
              <a:gd name="T120" fmla="*/ 750 w 1006"/>
              <a:gd name="T121" fmla="*/ 223 h 1427"/>
              <a:gd name="T122" fmla="*/ 744 w 1006"/>
              <a:gd name="T123" fmla="*/ 245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06" h="1427">
                <a:moveTo>
                  <a:pt x="753" y="273"/>
                </a:moveTo>
                <a:lnTo>
                  <a:pt x="753" y="273"/>
                </a:lnTo>
                <a:lnTo>
                  <a:pt x="754" y="281"/>
                </a:lnTo>
                <a:lnTo>
                  <a:pt x="755" y="294"/>
                </a:lnTo>
                <a:lnTo>
                  <a:pt x="757" y="305"/>
                </a:lnTo>
                <a:lnTo>
                  <a:pt x="759" y="310"/>
                </a:lnTo>
                <a:lnTo>
                  <a:pt x="759" y="310"/>
                </a:lnTo>
                <a:lnTo>
                  <a:pt x="771" y="322"/>
                </a:lnTo>
                <a:lnTo>
                  <a:pt x="779" y="330"/>
                </a:lnTo>
                <a:lnTo>
                  <a:pt x="781" y="333"/>
                </a:lnTo>
                <a:lnTo>
                  <a:pt x="781" y="336"/>
                </a:lnTo>
                <a:lnTo>
                  <a:pt x="781" y="336"/>
                </a:lnTo>
                <a:lnTo>
                  <a:pt x="778" y="341"/>
                </a:lnTo>
                <a:lnTo>
                  <a:pt x="773" y="345"/>
                </a:lnTo>
                <a:lnTo>
                  <a:pt x="766" y="349"/>
                </a:lnTo>
                <a:lnTo>
                  <a:pt x="766" y="349"/>
                </a:lnTo>
                <a:lnTo>
                  <a:pt x="765" y="354"/>
                </a:lnTo>
                <a:lnTo>
                  <a:pt x="765" y="358"/>
                </a:lnTo>
                <a:lnTo>
                  <a:pt x="764" y="359"/>
                </a:lnTo>
                <a:lnTo>
                  <a:pt x="763" y="359"/>
                </a:lnTo>
                <a:lnTo>
                  <a:pt x="763" y="359"/>
                </a:lnTo>
                <a:lnTo>
                  <a:pt x="760" y="359"/>
                </a:lnTo>
                <a:lnTo>
                  <a:pt x="758" y="361"/>
                </a:lnTo>
                <a:lnTo>
                  <a:pt x="757" y="363"/>
                </a:lnTo>
                <a:lnTo>
                  <a:pt x="755" y="367"/>
                </a:lnTo>
                <a:lnTo>
                  <a:pt x="755" y="367"/>
                </a:lnTo>
                <a:lnTo>
                  <a:pt x="758" y="371"/>
                </a:lnTo>
                <a:lnTo>
                  <a:pt x="760" y="373"/>
                </a:lnTo>
                <a:lnTo>
                  <a:pt x="763" y="374"/>
                </a:lnTo>
                <a:lnTo>
                  <a:pt x="763" y="377"/>
                </a:lnTo>
                <a:lnTo>
                  <a:pt x="763" y="377"/>
                </a:lnTo>
                <a:lnTo>
                  <a:pt x="763" y="380"/>
                </a:lnTo>
                <a:lnTo>
                  <a:pt x="760" y="384"/>
                </a:lnTo>
                <a:lnTo>
                  <a:pt x="760" y="384"/>
                </a:lnTo>
                <a:lnTo>
                  <a:pt x="755" y="390"/>
                </a:lnTo>
                <a:lnTo>
                  <a:pt x="755" y="390"/>
                </a:lnTo>
                <a:lnTo>
                  <a:pt x="755" y="392"/>
                </a:lnTo>
                <a:lnTo>
                  <a:pt x="755" y="393"/>
                </a:lnTo>
                <a:lnTo>
                  <a:pt x="754" y="394"/>
                </a:lnTo>
                <a:lnTo>
                  <a:pt x="745" y="398"/>
                </a:lnTo>
                <a:lnTo>
                  <a:pt x="745" y="398"/>
                </a:lnTo>
                <a:lnTo>
                  <a:pt x="737" y="401"/>
                </a:lnTo>
                <a:lnTo>
                  <a:pt x="732" y="403"/>
                </a:lnTo>
                <a:lnTo>
                  <a:pt x="728" y="403"/>
                </a:lnTo>
                <a:lnTo>
                  <a:pt x="724" y="405"/>
                </a:lnTo>
                <a:lnTo>
                  <a:pt x="724" y="405"/>
                </a:lnTo>
                <a:lnTo>
                  <a:pt x="717" y="411"/>
                </a:lnTo>
                <a:lnTo>
                  <a:pt x="708" y="420"/>
                </a:lnTo>
                <a:lnTo>
                  <a:pt x="702" y="429"/>
                </a:lnTo>
                <a:lnTo>
                  <a:pt x="700" y="432"/>
                </a:lnTo>
                <a:lnTo>
                  <a:pt x="700" y="432"/>
                </a:lnTo>
                <a:lnTo>
                  <a:pt x="702" y="437"/>
                </a:lnTo>
                <a:lnTo>
                  <a:pt x="708" y="450"/>
                </a:lnTo>
                <a:lnTo>
                  <a:pt x="714" y="463"/>
                </a:lnTo>
                <a:lnTo>
                  <a:pt x="718" y="477"/>
                </a:lnTo>
                <a:lnTo>
                  <a:pt x="718" y="477"/>
                </a:lnTo>
                <a:lnTo>
                  <a:pt x="721" y="491"/>
                </a:lnTo>
                <a:lnTo>
                  <a:pt x="722" y="504"/>
                </a:lnTo>
                <a:lnTo>
                  <a:pt x="722" y="504"/>
                </a:lnTo>
                <a:lnTo>
                  <a:pt x="727" y="654"/>
                </a:lnTo>
                <a:lnTo>
                  <a:pt x="727" y="654"/>
                </a:lnTo>
                <a:lnTo>
                  <a:pt x="732" y="690"/>
                </a:lnTo>
                <a:lnTo>
                  <a:pt x="735" y="711"/>
                </a:lnTo>
                <a:lnTo>
                  <a:pt x="737" y="717"/>
                </a:lnTo>
                <a:lnTo>
                  <a:pt x="738" y="720"/>
                </a:lnTo>
                <a:lnTo>
                  <a:pt x="738" y="720"/>
                </a:lnTo>
                <a:lnTo>
                  <a:pt x="773" y="717"/>
                </a:lnTo>
                <a:lnTo>
                  <a:pt x="797" y="715"/>
                </a:lnTo>
                <a:lnTo>
                  <a:pt x="806" y="714"/>
                </a:lnTo>
                <a:lnTo>
                  <a:pt x="811" y="711"/>
                </a:lnTo>
                <a:lnTo>
                  <a:pt x="811" y="711"/>
                </a:lnTo>
                <a:lnTo>
                  <a:pt x="830" y="695"/>
                </a:lnTo>
                <a:lnTo>
                  <a:pt x="843" y="684"/>
                </a:lnTo>
                <a:lnTo>
                  <a:pt x="873" y="676"/>
                </a:lnTo>
                <a:lnTo>
                  <a:pt x="873" y="676"/>
                </a:lnTo>
                <a:lnTo>
                  <a:pt x="879" y="678"/>
                </a:lnTo>
                <a:lnTo>
                  <a:pt x="884" y="678"/>
                </a:lnTo>
                <a:lnTo>
                  <a:pt x="889" y="680"/>
                </a:lnTo>
                <a:lnTo>
                  <a:pt x="889" y="680"/>
                </a:lnTo>
                <a:lnTo>
                  <a:pt x="903" y="685"/>
                </a:lnTo>
                <a:lnTo>
                  <a:pt x="908" y="689"/>
                </a:lnTo>
                <a:lnTo>
                  <a:pt x="909" y="690"/>
                </a:lnTo>
                <a:lnTo>
                  <a:pt x="909" y="691"/>
                </a:lnTo>
                <a:lnTo>
                  <a:pt x="909" y="691"/>
                </a:lnTo>
                <a:lnTo>
                  <a:pt x="904" y="695"/>
                </a:lnTo>
                <a:lnTo>
                  <a:pt x="901" y="696"/>
                </a:lnTo>
                <a:lnTo>
                  <a:pt x="901" y="696"/>
                </a:lnTo>
                <a:lnTo>
                  <a:pt x="908" y="701"/>
                </a:lnTo>
                <a:lnTo>
                  <a:pt x="910" y="705"/>
                </a:lnTo>
                <a:lnTo>
                  <a:pt x="911" y="706"/>
                </a:lnTo>
                <a:lnTo>
                  <a:pt x="910" y="709"/>
                </a:lnTo>
                <a:lnTo>
                  <a:pt x="910" y="709"/>
                </a:lnTo>
                <a:lnTo>
                  <a:pt x="905" y="710"/>
                </a:lnTo>
                <a:lnTo>
                  <a:pt x="899" y="711"/>
                </a:lnTo>
                <a:lnTo>
                  <a:pt x="889" y="711"/>
                </a:lnTo>
                <a:lnTo>
                  <a:pt x="884" y="712"/>
                </a:lnTo>
                <a:lnTo>
                  <a:pt x="866" y="727"/>
                </a:lnTo>
                <a:lnTo>
                  <a:pt x="866" y="727"/>
                </a:lnTo>
                <a:lnTo>
                  <a:pt x="868" y="728"/>
                </a:lnTo>
                <a:lnTo>
                  <a:pt x="871" y="731"/>
                </a:lnTo>
                <a:lnTo>
                  <a:pt x="872" y="732"/>
                </a:lnTo>
                <a:lnTo>
                  <a:pt x="872" y="735"/>
                </a:lnTo>
                <a:lnTo>
                  <a:pt x="871" y="737"/>
                </a:lnTo>
                <a:lnTo>
                  <a:pt x="867" y="741"/>
                </a:lnTo>
                <a:lnTo>
                  <a:pt x="867" y="741"/>
                </a:lnTo>
                <a:lnTo>
                  <a:pt x="852" y="751"/>
                </a:lnTo>
                <a:lnTo>
                  <a:pt x="846" y="754"/>
                </a:lnTo>
                <a:lnTo>
                  <a:pt x="842" y="754"/>
                </a:lnTo>
                <a:lnTo>
                  <a:pt x="842" y="754"/>
                </a:lnTo>
                <a:lnTo>
                  <a:pt x="832" y="752"/>
                </a:lnTo>
                <a:lnTo>
                  <a:pt x="825" y="751"/>
                </a:lnTo>
                <a:lnTo>
                  <a:pt x="825" y="751"/>
                </a:lnTo>
                <a:lnTo>
                  <a:pt x="821" y="751"/>
                </a:lnTo>
                <a:lnTo>
                  <a:pt x="816" y="751"/>
                </a:lnTo>
                <a:lnTo>
                  <a:pt x="806" y="751"/>
                </a:lnTo>
                <a:lnTo>
                  <a:pt x="806" y="751"/>
                </a:lnTo>
                <a:lnTo>
                  <a:pt x="786" y="754"/>
                </a:lnTo>
                <a:lnTo>
                  <a:pt x="758" y="762"/>
                </a:lnTo>
                <a:lnTo>
                  <a:pt x="729" y="769"/>
                </a:lnTo>
                <a:lnTo>
                  <a:pt x="709" y="777"/>
                </a:lnTo>
                <a:lnTo>
                  <a:pt x="709" y="777"/>
                </a:lnTo>
                <a:lnTo>
                  <a:pt x="698" y="780"/>
                </a:lnTo>
                <a:lnTo>
                  <a:pt x="687" y="783"/>
                </a:lnTo>
                <a:lnTo>
                  <a:pt x="680" y="784"/>
                </a:lnTo>
                <a:lnTo>
                  <a:pt x="675" y="782"/>
                </a:lnTo>
                <a:lnTo>
                  <a:pt x="675" y="782"/>
                </a:lnTo>
                <a:lnTo>
                  <a:pt x="669" y="777"/>
                </a:lnTo>
                <a:lnTo>
                  <a:pt x="665" y="776"/>
                </a:lnTo>
                <a:lnTo>
                  <a:pt x="664" y="773"/>
                </a:lnTo>
                <a:lnTo>
                  <a:pt x="664" y="773"/>
                </a:lnTo>
                <a:lnTo>
                  <a:pt x="654" y="759"/>
                </a:lnTo>
                <a:lnTo>
                  <a:pt x="644" y="747"/>
                </a:lnTo>
                <a:lnTo>
                  <a:pt x="644" y="747"/>
                </a:lnTo>
                <a:lnTo>
                  <a:pt x="635" y="761"/>
                </a:lnTo>
                <a:lnTo>
                  <a:pt x="625" y="777"/>
                </a:lnTo>
                <a:lnTo>
                  <a:pt x="625" y="777"/>
                </a:lnTo>
                <a:lnTo>
                  <a:pt x="619" y="780"/>
                </a:lnTo>
                <a:lnTo>
                  <a:pt x="615" y="784"/>
                </a:lnTo>
                <a:lnTo>
                  <a:pt x="610" y="789"/>
                </a:lnTo>
                <a:lnTo>
                  <a:pt x="610" y="789"/>
                </a:lnTo>
                <a:lnTo>
                  <a:pt x="605" y="795"/>
                </a:lnTo>
                <a:lnTo>
                  <a:pt x="600" y="798"/>
                </a:lnTo>
                <a:lnTo>
                  <a:pt x="598" y="802"/>
                </a:lnTo>
                <a:lnTo>
                  <a:pt x="597" y="806"/>
                </a:lnTo>
                <a:lnTo>
                  <a:pt x="597" y="806"/>
                </a:lnTo>
                <a:lnTo>
                  <a:pt x="596" y="820"/>
                </a:lnTo>
                <a:lnTo>
                  <a:pt x="597" y="832"/>
                </a:lnTo>
                <a:lnTo>
                  <a:pt x="597" y="832"/>
                </a:lnTo>
                <a:lnTo>
                  <a:pt x="599" y="840"/>
                </a:lnTo>
                <a:lnTo>
                  <a:pt x="604" y="851"/>
                </a:lnTo>
                <a:lnTo>
                  <a:pt x="612" y="863"/>
                </a:lnTo>
                <a:lnTo>
                  <a:pt x="620" y="876"/>
                </a:lnTo>
                <a:lnTo>
                  <a:pt x="620" y="876"/>
                </a:lnTo>
                <a:lnTo>
                  <a:pt x="626" y="885"/>
                </a:lnTo>
                <a:lnTo>
                  <a:pt x="633" y="896"/>
                </a:lnTo>
                <a:lnTo>
                  <a:pt x="648" y="923"/>
                </a:lnTo>
                <a:lnTo>
                  <a:pt x="659" y="949"/>
                </a:lnTo>
                <a:lnTo>
                  <a:pt x="661" y="958"/>
                </a:lnTo>
                <a:lnTo>
                  <a:pt x="662" y="961"/>
                </a:lnTo>
                <a:lnTo>
                  <a:pt x="662" y="961"/>
                </a:lnTo>
                <a:lnTo>
                  <a:pt x="662" y="965"/>
                </a:lnTo>
                <a:lnTo>
                  <a:pt x="665" y="971"/>
                </a:lnTo>
                <a:lnTo>
                  <a:pt x="672" y="994"/>
                </a:lnTo>
                <a:lnTo>
                  <a:pt x="700" y="1059"/>
                </a:lnTo>
                <a:lnTo>
                  <a:pt x="729" y="1129"/>
                </a:lnTo>
                <a:lnTo>
                  <a:pt x="742" y="1155"/>
                </a:lnTo>
                <a:lnTo>
                  <a:pt x="749" y="1168"/>
                </a:lnTo>
                <a:lnTo>
                  <a:pt x="749" y="1168"/>
                </a:lnTo>
                <a:lnTo>
                  <a:pt x="757" y="1177"/>
                </a:lnTo>
                <a:lnTo>
                  <a:pt x="764" y="1189"/>
                </a:lnTo>
                <a:lnTo>
                  <a:pt x="779" y="1219"/>
                </a:lnTo>
                <a:lnTo>
                  <a:pt x="797" y="1254"/>
                </a:lnTo>
                <a:lnTo>
                  <a:pt x="797" y="1254"/>
                </a:lnTo>
                <a:lnTo>
                  <a:pt x="810" y="1267"/>
                </a:lnTo>
                <a:lnTo>
                  <a:pt x="821" y="1281"/>
                </a:lnTo>
                <a:lnTo>
                  <a:pt x="832" y="1296"/>
                </a:lnTo>
                <a:lnTo>
                  <a:pt x="832" y="1296"/>
                </a:lnTo>
                <a:lnTo>
                  <a:pt x="846" y="1318"/>
                </a:lnTo>
                <a:lnTo>
                  <a:pt x="854" y="1328"/>
                </a:lnTo>
                <a:lnTo>
                  <a:pt x="854" y="1328"/>
                </a:lnTo>
                <a:lnTo>
                  <a:pt x="854" y="1329"/>
                </a:lnTo>
                <a:lnTo>
                  <a:pt x="856" y="1328"/>
                </a:lnTo>
                <a:lnTo>
                  <a:pt x="857" y="1324"/>
                </a:lnTo>
                <a:lnTo>
                  <a:pt x="861" y="1319"/>
                </a:lnTo>
                <a:lnTo>
                  <a:pt x="862" y="1319"/>
                </a:lnTo>
                <a:lnTo>
                  <a:pt x="864" y="1319"/>
                </a:lnTo>
                <a:lnTo>
                  <a:pt x="864" y="1319"/>
                </a:lnTo>
                <a:lnTo>
                  <a:pt x="867" y="1320"/>
                </a:lnTo>
                <a:lnTo>
                  <a:pt x="869" y="1320"/>
                </a:lnTo>
                <a:lnTo>
                  <a:pt x="871" y="1322"/>
                </a:lnTo>
                <a:lnTo>
                  <a:pt x="878" y="1328"/>
                </a:lnTo>
                <a:lnTo>
                  <a:pt x="878" y="1328"/>
                </a:lnTo>
                <a:lnTo>
                  <a:pt x="884" y="1337"/>
                </a:lnTo>
                <a:lnTo>
                  <a:pt x="888" y="1342"/>
                </a:lnTo>
                <a:lnTo>
                  <a:pt x="889" y="1344"/>
                </a:lnTo>
                <a:lnTo>
                  <a:pt x="892" y="1346"/>
                </a:lnTo>
                <a:lnTo>
                  <a:pt x="901" y="1349"/>
                </a:lnTo>
                <a:lnTo>
                  <a:pt x="901" y="1349"/>
                </a:lnTo>
                <a:lnTo>
                  <a:pt x="961" y="1361"/>
                </a:lnTo>
                <a:lnTo>
                  <a:pt x="978" y="1366"/>
                </a:lnTo>
                <a:lnTo>
                  <a:pt x="993" y="1370"/>
                </a:lnTo>
                <a:lnTo>
                  <a:pt x="1003" y="1375"/>
                </a:lnTo>
                <a:lnTo>
                  <a:pt x="1006" y="1376"/>
                </a:lnTo>
                <a:lnTo>
                  <a:pt x="1006" y="1379"/>
                </a:lnTo>
                <a:lnTo>
                  <a:pt x="1006" y="1379"/>
                </a:lnTo>
                <a:lnTo>
                  <a:pt x="1002" y="1389"/>
                </a:lnTo>
                <a:lnTo>
                  <a:pt x="994" y="1397"/>
                </a:lnTo>
                <a:lnTo>
                  <a:pt x="989" y="1402"/>
                </a:lnTo>
                <a:lnTo>
                  <a:pt x="983" y="1407"/>
                </a:lnTo>
                <a:lnTo>
                  <a:pt x="977" y="1410"/>
                </a:lnTo>
                <a:lnTo>
                  <a:pt x="970" y="1413"/>
                </a:lnTo>
                <a:lnTo>
                  <a:pt x="970" y="1413"/>
                </a:lnTo>
                <a:lnTo>
                  <a:pt x="962" y="1415"/>
                </a:lnTo>
                <a:lnTo>
                  <a:pt x="954" y="1416"/>
                </a:lnTo>
                <a:lnTo>
                  <a:pt x="936" y="1417"/>
                </a:lnTo>
                <a:lnTo>
                  <a:pt x="919" y="1418"/>
                </a:lnTo>
                <a:lnTo>
                  <a:pt x="901" y="1421"/>
                </a:lnTo>
                <a:lnTo>
                  <a:pt x="901" y="1421"/>
                </a:lnTo>
                <a:lnTo>
                  <a:pt x="878" y="1423"/>
                </a:lnTo>
                <a:lnTo>
                  <a:pt x="851" y="1426"/>
                </a:lnTo>
                <a:lnTo>
                  <a:pt x="826" y="1427"/>
                </a:lnTo>
                <a:lnTo>
                  <a:pt x="812" y="1426"/>
                </a:lnTo>
                <a:lnTo>
                  <a:pt x="812" y="1426"/>
                </a:lnTo>
                <a:lnTo>
                  <a:pt x="807" y="1426"/>
                </a:lnTo>
                <a:lnTo>
                  <a:pt x="805" y="1426"/>
                </a:lnTo>
                <a:lnTo>
                  <a:pt x="802" y="1423"/>
                </a:lnTo>
                <a:lnTo>
                  <a:pt x="800" y="1417"/>
                </a:lnTo>
                <a:lnTo>
                  <a:pt x="800" y="1417"/>
                </a:lnTo>
                <a:lnTo>
                  <a:pt x="795" y="1406"/>
                </a:lnTo>
                <a:lnTo>
                  <a:pt x="786" y="1391"/>
                </a:lnTo>
                <a:lnTo>
                  <a:pt x="778" y="1379"/>
                </a:lnTo>
                <a:lnTo>
                  <a:pt x="775" y="1374"/>
                </a:lnTo>
                <a:lnTo>
                  <a:pt x="775" y="1371"/>
                </a:lnTo>
                <a:lnTo>
                  <a:pt x="775" y="1371"/>
                </a:lnTo>
                <a:lnTo>
                  <a:pt x="776" y="1368"/>
                </a:lnTo>
                <a:lnTo>
                  <a:pt x="780" y="1365"/>
                </a:lnTo>
                <a:lnTo>
                  <a:pt x="783" y="1361"/>
                </a:lnTo>
                <a:lnTo>
                  <a:pt x="783" y="1359"/>
                </a:lnTo>
                <a:lnTo>
                  <a:pt x="783" y="1356"/>
                </a:lnTo>
                <a:lnTo>
                  <a:pt x="783" y="1356"/>
                </a:lnTo>
                <a:lnTo>
                  <a:pt x="774" y="1344"/>
                </a:lnTo>
                <a:lnTo>
                  <a:pt x="758" y="1322"/>
                </a:lnTo>
                <a:lnTo>
                  <a:pt x="729" y="1283"/>
                </a:lnTo>
                <a:lnTo>
                  <a:pt x="729" y="1283"/>
                </a:lnTo>
                <a:lnTo>
                  <a:pt x="706" y="1259"/>
                </a:lnTo>
                <a:lnTo>
                  <a:pt x="679" y="1230"/>
                </a:lnTo>
                <a:lnTo>
                  <a:pt x="679" y="1230"/>
                </a:lnTo>
                <a:lnTo>
                  <a:pt x="672" y="1220"/>
                </a:lnTo>
                <a:lnTo>
                  <a:pt x="664" y="1205"/>
                </a:lnTo>
                <a:lnTo>
                  <a:pt x="644" y="1162"/>
                </a:lnTo>
                <a:lnTo>
                  <a:pt x="624" y="1119"/>
                </a:lnTo>
                <a:lnTo>
                  <a:pt x="615" y="1102"/>
                </a:lnTo>
                <a:lnTo>
                  <a:pt x="608" y="1093"/>
                </a:lnTo>
                <a:lnTo>
                  <a:pt x="608" y="1093"/>
                </a:lnTo>
                <a:lnTo>
                  <a:pt x="593" y="1076"/>
                </a:lnTo>
                <a:lnTo>
                  <a:pt x="574" y="1057"/>
                </a:lnTo>
                <a:lnTo>
                  <a:pt x="551" y="1033"/>
                </a:lnTo>
                <a:lnTo>
                  <a:pt x="534" y="1036"/>
                </a:lnTo>
                <a:lnTo>
                  <a:pt x="534" y="1036"/>
                </a:lnTo>
                <a:lnTo>
                  <a:pt x="525" y="1023"/>
                </a:lnTo>
                <a:lnTo>
                  <a:pt x="504" y="994"/>
                </a:lnTo>
                <a:lnTo>
                  <a:pt x="491" y="980"/>
                </a:lnTo>
                <a:lnTo>
                  <a:pt x="479" y="967"/>
                </a:lnTo>
                <a:lnTo>
                  <a:pt x="474" y="963"/>
                </a:lnTo>
                <a:lnTo>
                  <a:pt x="468" y="960"/>
                </a:lnTo>
                <a:lnTo>
                  <a:pt x="464" y="959"/>
                </a:lnTo>
                <a:lnTo>
                  <a:pt x="459" y="959"/>
                </a:lnTo>
                <a:lnTo>
                  <a:pt x="459" y="959"/>
                </a:lnTo>
                <a:lnTo>
                  <a:pt x="447" y="966"/>
                </a:lnTo>
                <a:lnTo>
                  <a:pt x="436" y="975"/>
                </a:lnTo>
                <a:lnTo>
                  <a:pt x="421" y="989"/>
                </a:lnTo>
                <a:lnTo>
                  <a:pt x="421" y="989"/>
                </a:lnTo>
                <a:lnTo>
                  <a:pt x="407" y="997"/>
                </a:lnTo>
                <a:lnTo>
                  <a:pt x="397" y="1003"/>
                </a:lnTo>
                <a:lnTo>
                  <a:pt x="397" y="1003"/>
                </a:lnTo>
                <a:lnTo>
                  <a:pt x="239" y="1099"/>
                </a:lnTo>
                <a:lnTo>
                  <a:pt x="239" y="1099"/>
                </a:lnTo>
                <a:lnTo>
                  <a:pt x="214" y="1114"/>
                </a:lnTo>
                <a:lnTo>
                  <a:pt x="184" y="1136"/>
                </a:lnTo>
                <a:lnTo>
                  <a:pt x="157" y="1159"/>
                </a:lnTo>
                <a:lnTo>
                  <a:pt x="146" y="1171"/>
                </a:lnTo>
                <a:lnTo>
                  <a:pt x="138" y="1178"/>
                </a:lnTo>
                <a:lnTo>
                  <a:pt x="138" y="1178"/>
                </a:lnTo>
                <a:lnTo>
                  <a:pt x="126" y="1199"/>
                </a:lnTo>
                <a:lnTo>
                  <a:pt x="114" y="1226"/>
                </a:lnTo>
                <a:lnTo>
                  <a:pt x="102" y="1250"/>
                </a:lnTo>
                <a:lnTo>
                  <a:pt x="99" y="1261"/>
                </a:lnTo>
                <a:lnTo>
                  <a:pt x="99" y="1261"/>
                </a:lnTo>
                <a:lnTo>
                  <a:pt x="102" y="1280"/>
                </a:lnTo>
                <a:lnTo>
                  <a:pt x="106" y="1292"/>
                </a:lnTo>
                <a:lnTo>
                  <a:pt x="112" y="1304"/>
                </a:lnTo>
                <a:lnTo>
                  <a:pt x="112" y="1304"/>
                </a:lnTo>
                <a:lnTo>
                  <a:pt x="121" y="1320"/>
                </a:lnTo>
                <a:lnTo>
                  <a:pt x="133" y="1342"/>
                </a:lnTo>
                <a:lnTo>
                  <a:pt x="138" y="1351"/>
                </a:lnTo>
                <a:lnTo>
                  <a:pt x="141" y="1361"/>
                </a:lnTo>
                <a:lnTo>
                  <a:pt x="142" y="1365"/>
                </a:lnTo>
                <a:lnTo>
                  <a:pt x="141" y="1368"/>
                </a:lnTo>
                <a:lnTo>
                  <a:pt x="140" y="1370"/>
                </a:lnTo>
                <a:lnTo>
                  <a:pt x="137" y="1371"/>
                </a:lnTo>
                <a:lnTo>
                  <a:pt x="137" y="1371"/>
                </a:lnTo>
                <a:lnTo>
                  <a:pt x="130" y="1372"/>
                </a:lnTo>
                <a:lnTo>
                  <a:pt x="121" y="1372"/>
                </a:lnTo>
                <a:lnTo>
                  <a:pt x="111" y="1371"/>
                </a:lnTo>
                <a:lnTo>
                  <a:pt x="101" y="1370"/>
                </a:lnTo>
                <a:lnTo>
                  <a:pt x="91" y="1366"/>
                </a:lnTo>
                <a:lnTo>
                  <a:pt x="81" y="1363"/>
                </a:lnTo>
                <a:lnTo>
                  <a:pt x="73" y="1358"/>
                </a:lnTo>
                <a:lnTo>
                  <a:pt x="65" y="1353"/>
                </a:lnTo>
                <a:lnTo>
                  <a:pt x="65" y="1353"/>
                </a:lnTo>
                <a:lnTo>
                  <a:pt x="54" y="1340"/>
                </a:lnTo>
                <a:lnTo>
                  <a:pt x="44" y="1327"/>
                </a:lnTo>
                <a:lnTo>
                  <a:pt x="33" y="1316"/>
                </a:lnTo>
                <a:lnTo>
                  <a:pt x="23" y="1306"/>
                </a:lnTo>
                <a:lnTo>
                  <a:pt x="23" y="1306"/>
                </a:lnTo>
                <a:lnTo>
                  <a:pt x="17" y="1302"/>
                </a:lnTo>
                <a:lnTo>
                  <a:pt x="11" y="1296"/>
                </a:lnTo>
                <a:lnTo>
                  <a:pt x="6" y="1290"/>
                </a:lnTo>
                <a:lnTo>
                  <a:pt x="2" y="1282"/>
                </a:lnTo>
                <a:lnTo>
                  <a:pt x="0" y="1275"/>
                </a:lnTo>
                <a:lnTo>
                  <a:pt x="0" y="1266"/>
                </a:lnTo>
                <a:lnTo>
                  <a:pt x="2" y="1259"/>
                </a:lnTo>
                <a:lnTo>
                  <a:pt x="5" y="1255"/>
                </a:lnTo>
                <a:lnTo>
                  <a:pt x="8" y="1251"/>
                </a:lnTo>
                <a:lnTo>
                  <a:pt x="8" y="1251"/>
                </a:lnTo>
                <a:lnTo>
                  <a:pt x="21" y="1240"/>
                </a:lnTo>
                <a:lnTo>
                  <a:pt x="31" y="1231"/>
                </a:lnTo>
                <a:lnTo>
                  <a:pt x="40" y="1223"/>
                </a:lnTo>
                <a:lnTo>
                  <a:pt x="53" y="1211"/>
                </a:lnTo>
                <a:lnTo>
                  <a:pt x="53" y="1211"/>
                </a:lnTo>
                <a:lnTo>
                  <a:pt x="67" y="1195"/>
                </a:lnTo>
                <a:lnTo>
                  <a:pt x="81" y="1179"/>
                </a:lnTo>
                <a:lnTo>
                  <a:pt x="93" y="1166"/>
                </a:lnTo>
                <a:lnTo>
                  <a:pt x="96" y="1159"/>
                </a:lnTo>
                <a:lnTo>
                  <a:pt x="99" y="1155"/>
                </a:lnTo>
                <a:lnTo>
                  <a:pt x="99" y="1155"/>
                </a:lnTo>
                <a:lnTo>
                  <a:pt x="106" y="1140"/>
                </a:lnTo>
                <a:lnTo>
                  <a:pt x="120" y="1119"/>
                </a:lnTo>
                <a:lnTo>
                  <a:pt x="136" y="1095"/>
                </a:lnTo>
                <a:lnTo>
                  <a:pt x="145" y="1084"/>
                </a:lnTo>
                <a:lnTo>
                  <a:pt x="153" y="1076"/>
                </a:lnTo>
                <a:lnTo>
                  <a:pt x="153" y="1076"/>
                </a:lnTo>
                <a:lnTo>
                  <a:pt x="199" y="1038"/>
                </a:lnTo>
                <a:lnTo>
                  <a:pt x="236" y="1008"/>
                </a:lnTo>
                <a:lnTo>
                  <a:pt x="236" y="1008"/>
                </a:lnTo>
                <a:lnTo>
                  <a:pt x="251" y="992"/>
                </a:lnTo>
                <a:lnTo>
                  <a:pt x="272" y="966"/>
                </a:lnTo>
                <a:lnTo>
                  <a:pt x="299" y="932"/>
                </a:lnTo>
                <a:lnTo>
                  <a:pt x="288" y="922"/>
                </a:lnTo>
                <a:lnTo>
                  <a:pt x="288" y="922"/>
                </a:lnTo>
                <a:lnTo>
                  <a:pt x="311" y="877"/>
                </a:lnTo>
                <a:lnTo>
                  <a:pt x="325" y="844"/>
                </a:lnTo>
                <a:lnTo>
                  <a:pt x="333" y="826"/>
                </a:lnTo>
                <a:lnTo>
                  <a:pt x="333" y="826"/>
                </a:lnTo>
                <a:lnTo>
                  <a:pt x="333" y="824"/>
                </a:lnTo>
                <a:lnTo>
                  <a:pt x="332" y="821"/>
                </a:lnTo>
                <a:lnTo>
                  <a:pt x="328" y="815"/>
                </a:lnTo>
                <a:lnTo>
                  <a:pt x="324" y="806"/>
                </a:lnTo>
                <a:lnTo>
                  <a:pt x="324" y="802"/>
                </a:lnTo>
                <a:lnTo>
                  <a:pt x="324" y="795"/>
                </a:lnTo>
                <a:lnTo>
                  <a:pt x="324" y="795"/>
                </a:lnTo>
                <a:lnTo>
                  <a:pt x="327" y="787"/>
                </a:lnTo>
                <a:lnTo>
                  <a:pt x="330" y="780"/>
                </a:lnTo>
                <a:lnTo>
                  <a:pt x="338" y="772"/>
                </a:lnTo>
                <a:lnTo>
                  <a:pt x="353" y="756"/>
                </a:lnTo>
                <a:lnTo>
                  <a:pt x="353" y="756"/>
                </a:lnTo>
                <a:lnTo>
                  <a:pt x="376" y="728"/>
                </a:lnTo>
                <a:lnTo>
                  <a:pt x="392" y="710"/>
                </a:lnTo>
                <a:lnTo>
                  <a:pt x="392" y="710"/>
                </a:lnTo>
                <a:lnTo>
                  <a:pt x="410" y="691"/>
                </a:lnTo>
                <a:lnTo>
                  <a:pt x="427" y="673"/>
                </a:lnTo>
                <a:lnTo>
                  <a:pt x="427" y="673"/>
                </a:lnTo>
                <a:lnTo>
                  <a:pt x="447" y="650"/>
                </a:lnTo>
                <a:lnTo>
                  <a:pt x="454" y="641"/>
                </a:lnTo>
                <a:lnTo>
                  <a:pt x="459" y="629"/>
                </a:lnTo>
                <a:lnTo>
                  <a:pt x="459" y="629"/>
                </a:lnTo>
                <a:lnTo>
                  <a:pt x="472" y="593"/>
                </a:lnTo>
                <a:lnTo>
                  <a:pt x="480" y="566"/>
                </a:lnTo>
                <a:lnTo>
                  <a:pt x="480" y="566"/>
                </a:lnTo>
                <a:lnTo>
                  <a:pt x="483" y="540"/>
                </a:lnTo>
                <a:lnTo>
                  <a:pt x="484" y="493"/>
                </a:lnTo>
                <a:lnTo>
                  <a:pt x="486" y="427"/>
                </a:lnTo>
                <a:lnTo>
                  <a:pt x="486" y="427"/>
                </a:lnTo>
                <a:lnTo>
                  <a:pt x="485" y="427"/>
                </a:lnTo>
                <a:lnTo>
                  <a:pt x="484" y="427"/>
                </a:lnTo>
                <a:lnTo>
                  <a:pt x="482" y="426"/>
                </a:lnTo>
                <a:lnTo>
                  <a:pt x="480" y="423"/>
                </a:lnTo>
                <a:lnTo>
                  <a:pt x="478" y="418"/>
                </a:lnTo>
                <a:lnTo>
                  <a:pt x="477" y="409"/>
                </a:lnTo>
                <a:lnTo>
                  <a:pt x="474" y="398"/>
                </a:lnTo>
                <a:lnTo>
                  <a:pt x="474" y="398"/>
                </a:lnTo>
                <a:lnTo>
                  <a:pt x="470" y="340"/>
                </a:lnTo>
                <a:lnTo>
                  <a:pt x="469" y="314"/>
                </a:lnTo>
                <a:lnTo>
                  <a:pt x="469" y="297"/>
                </a:lnTo>
                <a:lnTo>
                  <a:pt x="469" y="297"/>
                </a:lnTo>
                <a:lnTo>
                  <a:pt x="469" y="286"/>
                </a:lnTo>
                <a:lnTo>
                  <a:pt x="468" y="276"/>
                </a:lnTo>
                <a:lnTo>
                  <a:pt x="465" y="268"/>
                </a:lnTo>
                <a:lnTo>
                  <a:pt x="464" y="264"/>
                </a:lnTo>
                <a:lnTo>
                  <a:pt x="463" y="262"/>
                </a:lnTo>
                <a:lnTo>
                  <a:pt x="463" y="262"/>
                </a:lnTo>
                <a:lnTo>
                  <a:pt x="429" y="224"/>
                </a:lnTo>
                <a:lnTo>
                  <a:pt x="406" y="197"/>
                </a:lnTo>
                <a:lnTo>
                  <a:pt x="389" y="180"/>
                </a:lnTo>
                <a:lnTo>
                  <a:pt x="389" y="180"/>
                </a:lnTo>
                <a:lnTo>
                  <a:pt x="379" y="170"/>
                </a:lnTo>
                <a:lnTo>
                  <a:pt x="373" y="164"/>
                </a:lnTo>
                <a:lnTo>
                  <a:pt x="369" y="161"/>
                </a:lnTo>
                <a:lnTo>
                  <a:pt x="365" y="160"/>
                </a:lnTo>
                <a:lnTo>
                  <a:pt x="359" y="160"/>
                </a:lnTo>
                <a:lnTo>
                  <a:pt x="351" y="160"/>
                </a:lnTo>
                <a:lnTo>
                  <a:pt x="351" y="160"/>
                </a:lnTo>
                <a:lnTo>
                  <a:pt x="322" y="165"/>
                </a:lnTo>
                <a:lnTo>
                  <a:pt x="311" y="166"/>
                </a:lnTo>
                <a:lnTo>
                  <a:pt x="306" y="166"/>
                </a:lnTo>
                <a:lnTo>
                  <a:pt x="306" y="166"/>
                </a:lnTo>
                <a:lnTo>
                  <a:pt x="301" y="164"/>
                </a:lnTo>
                <a:lnTo>
                  <a:pt x="296" y="159"/>
                </a:lnTo>
                <a:lnTo>
                  <a:pt x="285" y="145"/>
                </a:lnTo>
                <a:lnTo>
                  <a:pt x="285" y="145"/>
                </a:lnTo>
                <a:lnTo>
                  <a:pt x="273" y="141"/>
                </a:lnTo>
                <a:lnTo>
                  <a:pt x="263" y="135"/>
                </a:lnTo>
                <a:lnTo>
                  <a:pt x="255" y="128"/>
                </a:lnTo>
                <a:lnTo>
                  <a:pt x="247" y="119"/>
                </a:lnTo>
                <a:lnTo>
                  <a:pt x="241" y="109"/>
                </a:lnTo>
                <a:lnTo>
                  <a:pt x="236" y="98"/>
                </a:lnTo>
                <a:lnTo>
                  <a:pt x="234" y="87"/>
                </a:lnTo>
                <a:lnTo>
                  <a:pt x="233" y="75"/>
                </a:lnTo>
                <a:lnTo>
                  <a:pt x="233" y="75"/>
                </a:lnTo>
                <a:lnTo>
                  <a:pt x="233" y="67"/>
                </a:lnTo>
                <a:lnTo>
                  <a:pt x="234" y="60"/>
                </a:lnTo>
                <a:lnTo>
                  <a:pt x="239" y="46"/>
                </a:lnTo>
                <a:lnTo>
                  <a:pt x="245" y="32"/>
                </a:lnTo>
                <a:lnTo>
                  <a:pt x="254" y="22"/>
                </a:lnTo>
                <a:lnTo>
                  <a:pt x="265" y="13"/>
                </a:lnTo>
                <a:lnTo>
                  <a:pt x="277" y="6"/>
                </a:lnTo>
                <a:lnTo>
                  <a:pt x="292" y="1"/>
                </a:lnTo>
                <a:lnTo>
                  <a:pt x="299" y="0"/>
                </a:lnTo>
                <a:lnTo>
                  <a:pt x="307" y="0"/>
                </a:lnTo>
                <a:lnTo>
                  <a:pt x="307" y="0"/>
                </a:lnTo>
                <a:lnTo>
                  <a:pt x="314" y="0"/>
                </a:lnTo>
                <a:lnTo>
                  <a:pt x="322" y="1"/>
                </a:lnTo>
                <a:lnTo>
                  <a:pt x="335" y="6"/>
                </a:lnTo>
                <a:lnTo>
                  <a:pt x="348" y="13"/>
                </a:lnTo>
                <a:lnTo>
                  <a:pt x="359" y="22"/>
                </a:lnTo>
                <a:lnTo>
                  <a:pt x="369" y="32"/>
                </a:lnTo>
                <a:lnTo>
                  <a:pt x="375" y="46"/>
                </a:lnTo>
                <a:lnTo>
                  <a:pt x="380" y="60"/>
                </a:lnTo>
                <a:lnTo>
                  <a:pt x="381" y="67"/>
                </a:lnTo>
                <a:lnTo>
                  <a:pt x="381" y="75"/>
                </a:lnTo>
                <a:lnTo>
                  <a:pt x="381" y="75"/>
                </a:lnTo>
                <a:lnTo>
                  <a:pt x="380" y="87"/>
                </a:lnTo>
                <a:lnTo>
                  <a:pt x="376" y="99"/>
                </a:lnTo>
                <a:lnTo>
                  <a:pt x="376" y="99"/>
                </a:lnTo>
                <a:lnTo>
                  <a:pt x="387" y="101"/>
                </a:lnTo>
                <a:lnTo>
                  <a:pt x="387" y="101"/>
                </a:lnTo>
                <a:lnTo>
                  <a:pt x="412" y="107"/>
                </a:lnTo>
                <a:lnTo>
                  <a:pt x="423" y="110"/>
                </a:lnTo>
                <a:lnTo>
                  <a:pt x="428" y="114"/>
                </a:lnTo>
                <a:lnTo>
                  <a:pt x="432" y="118"/>
                </a:lnTo>
                <a:lnTo>
                  <a:pt x="432" y="118"/>
                </a:lnTo>
                <a:lnTo>
                  <a:pt x="454" y="144"/>
                </a:lnTo>
                <a:lnTo>
                  <a:pt x="454" y="144"/>
                </a:lnTo>
                <a:lnTo>
                  <a:pt x="479" y="167"/>
                </a:lnTo>
                <a:lnTo>
                  <a:pt x="495" y="184"/>
                </a:lnTo>
                <a:lnTo>
                  <a:pt x="501" y="191"/>
                </a:lnTo>
                <a:lnTo>
                  <a:pt x="504" y="196"/>
                </a:lnTo>
                <a:lnTo>
                  <a:pt x="504" y="196"/>
                </a:lnTo>
                <a:lnTo>
                  <a:pt x="512" y="212"/>
                </a:lnTo>
                <a:lnTo>
                  <a:pt x="516" y="219"/>
                </a:lnTo>
                <a:lnTo>
                  <a:pt x="516" y="219"/>
                </a:lnTo>
                <a:lnTo>
                  <a:pt x="526" y="218"/>
                </a:lnTo>
                <a:lnTo>
                  <a:pt x="539" y="218"/>
                </a:lnTo>
                <a:lnTo>
                  <a:pt x="539" y="218"/>
                </a:lnTo>
                <a:lnTo>
                  <a:pt x="540" y="219"/>
                </a:lnTo>
                <a:lnTo>
                  <a:pt x="541" y="221"/>
                </a:lnTo>
                <a:lnTo>
                  <a:pt x="546" y="231"/>
                </a:lnTo>
                <a:lnTo>
                  <a:pt x="546" y="231"/>
                </a:lnTo>
                <a:lnTo>
                  <a:pt x="551" y="239"/>
                </a:lnTo>
                <a:lnTo>
                  <a:pt x="555" y="249"/>
                </a:lnTo>
                <a:lnTo>
                  <a:pt x="560" y="264"/>
                </a:lnTo>
                <a:lnTo>
                  <a:pt x="560" y="264"/>
                </a:lnTo>
                <a:lnTo>
                  <a:pt x="561" y="270"/>
                </a:lnTo>
                <a:lnTo>
                  <a:pt x="567" y="276"/>
                </a:lnTo>
                <a:lnTo>
                  <a:pt x="567" y="276"/>
                </a:lnTo>
                <a:lnTo>
                  <a:pt x="568" y="258"/>
                </a:lnTo>
                <a:lnTo>
                  <a:pt x="569" y="244"/>
                </a:lnTo>
                <a:lnTo>
                  <a:pt x="571" y="238"/>
                </a:lnTo>
                <a:lnTo>
                  <a:pt x="573" y="234"/>
                </a:lnTo>
                <a:lnTo>
                  <a:pt x="573" y="234"/>
                </a:lnTo>
                <a:lnTo>
                  <a:pt x="581" y="226"/>
                </a:lnTo>
                <a:lnTo>
                  <a:pt x="584" y="222"/>
                </a:lnTo>
                <a:lnTo>
                  <a:pt x="589" y="219"/>
                </a:lnTo>
                <a:lnTo>
                  <a:pt x="589" y="219"/>
                </a:lnTo>
                <a:lnTo>
                  <a:pt x="608" y="214"/>
                </a:lnTo>
                <a:lnTo>
                  <a:pt x="608" y="214"/>
                </a:lnTo>
                <a:lnTo>
                  <a:pt x="612" y="211"/>
                </a:lnTo>
                <a:lnTo>
                  <a:pt x="615" y="207"/>
                </a:lnTo>
                <a:lnTo>
                  <a:pt x="615" y="207"/>
                </a:lnTo>
                <a:lnTo>
                  <a:pt x="626" y="202"/>
                </a:lnTo>
                <a:lnTo>
                  <a:pt x="634" y="198"/>
                </a:lnTo>
                <a:lnTo>
                  <a:pt x="636" y="196"/>
                </a:lnTo>
                <a:lnTo>
                  <a:pt x="636" y="196"/>
                </a:lnTo>
                <a:lnTo>
                  <a:pt x="641" y="193"/>
                </a:lnTo>
                <a:lnTo>
                  <a:pt x="651" y="191"/>
                </a:lnTo>
                <a:lnTo>
                  <a:pt x="672" y="186"/>
                </a:lnTo>
                <a:lnTo>
                  <a:pt x="672" y="186"/>
                </a:lnTo>
                <a:lnTo>
                  <a:pt x="683" y="182"/>
                </a:lnTo>
                <a:lnTo>
                  <a:pt x="687" y="182"/>
                </a:lnTo>
                <a:lnTo>
                  <a:pt x="693" y="185"/>
                </a:lnTo>
                <a:lnTo>
                  <a:pt x="693" y="185"/>
                </a:lnTo>
                <a:lnTo>
                  <a:pt x="703" y="190"/>
                </a:lnTo>
                <a:lnTo>
                  <a:pt x="705" y="192"/>
                </a:lnTo>
                <a:lnTo>
                  <a:pt x="705" y="192"/>
                </a:lnTo>
                <a:lnTo>
                  <a:pt x="708" y="187"/>
                </a:lnTo>
                <a:lnTo>
                  <a:pt x="712" y="184"/>
                </a:lnTo>
                <a:lnTo>
                  <a:pt x="713" y="182"/>
                </a:lnTo>
                <a:lnTo>
                  <a:pt x="714" y="182"/>
                </a:lnTo>
                <a:lnTo>
                  <a:pt x="714" y="182"/>
                </a:lnTo>
                <a:lnTo>
                  <a:pt x="716" y="185"/>
                </a:lnTo>
                <a:lnTo>
                  <a:pt x="717" y="188"/>
                </a:lnTo>
                <a:lnTo>
                  <a:pt x="717" y="193"/>
                </a:lnTo>
                <a:lnTo>
                  <a:pt x="717" y="193"/>
                </a:lnTo>
                <a:lnTo>
                  <a:pt x="724" y="187"/>
                </a:lnTo>
                <a:lnTo>
                  <a:pt x="729" y="185"/>
                </a:lnTo>
                <a:lnTo>
                  <a:pt x="731" y="184"/>
                </a:lnTo>
                <a:lnTo>
                  <a:pt x="732" y="185"/>
                </a:lnTo>
                <a:lnTo>
                  <a:pt x="732" y="185"/>
                </a:lnTo>
                <a:lnTo>
                  <a:pt x="733" y="193"/>
                </a:lnTo>
                <a:lnTo>
                  <a:pt x="733" y="198"/>
                </a:lnTo>
                <a:lnTo>
                  <a:pt x="732" y="202"/>
                </a:lnTo>
                <a:lnTo>
                  <a:pt x="732" y="202"/>
                </a:lnTo>
                <a:lnTo>
                  <a:pt x="732" y="203"/>
                </a:lnTo>
                <a:lnTo>
                  <a:pt x="733" y="203"/>
                </a:lnTo>
                <a:lnTo>
                  <a:pt x="738" y="205"/>
                </a:lnTo>
                <a:lnTo>
                  <a:pt x="743" y="206"/>
                </a:lnTo>
                <a:lnTo>
                  <a:pt x="745" y="207"/>
                </a:lnTo>
                <a:lnTo>
                  <a:pt x="745" y="207"/>
                </a:lnTo>
                <a:lnTo>
                  <a:pt x="744" y="210"/>
                </a:lnTo>
                <a:lnTo>
                  <a:pt x="740" y="213"/>
                </a:lnTo>
                <a:lnTo>
                  <a:pt x="738" y="217"/>
                </a:lnTo>
                <a:lnTo>
                  <a:pt x="738" y="218"/>
                </a:lnTo>
                <a:lnTo>
                  <a:pt x="739" y="219"/>
                </a:lnTo>
                <a:lnTo>
                  <a:pt x="739" y="219"/>
                </a:lnTo>
                <a:lnTo>
                  <a:pt x="743" y="221"/>
                </a:lnTo>
                <a:lnTo>
                  <a:pt x="747" y="219"/>
                </a:lnTo>
                <a:lnTo>
                  <a:pt x="749" y="221"/>
                </a:lnTo>
                <a:lnTo>
                  <a:pt x="750" y="222"/>
                </a:lnTo>
                <a:lnTo>
                  <a:pt x="750" y="223"/>
                </a:lnTo>
                <a:lnTo>
                  <a:pt x="750" y="223"/>
                </a:lnTo>
                <a:lnTo>
                  <a:pt x="749" y="228"/>
                </a:lnTo>
                <a:lnTo>
                  <a:pt x="748" y="231"/>
                </a:lnTo>
                <a:lnTo>
                  <a:pt x="747" y="233"/>
                </a:lnTo>
                <a:lnTo>
                  <a:pt x="745" y="237"/>
                </a:lnTo>
                <a:lnTo>
                  <a:pt x="745" y="237"/>
                </a:lnTo>
                <a:lnTo>
                  <a:pt x="745" y="242"/>
                </a:lnTo>
                <a:lnTo>
                  <a:pt x="744" y="245"/>
                </a:lnTo>
                <a:lnTo>
                  <a:pt x="744" y="245"/>
                </a:lnTo>
                <a:lnTo>
                  <a:pt x="742" y="252"/>
                </a:lnTo>
                <a:lnTo>
                  <a:pt x="740" y="255"/>
                </a:lnTo>
                <a:lnTo>
                  <a:pt x="740" y="255"/>
                </a:lnTo>
                <a:lnTo>
                  <a:pt x="745" y="262"/>
                </a:lnTo>
                <a:lnTo>
                  <a:pt x="750" y="268"/>
                </a:lnTo>
                <a:lnTo>
                  <a:pt x="753" y="273"/>
                </a:lnTo>
                <a:lnTo>
                  <a:pt x="753" y="2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90379CAF-427F-4880-A6AF-0AE57AEF260E}"/>
              </a:ext>
            </a:extLst>
          </p:cNvPr>
          <p:cNvSpPr>
            <a:spLocks/>
          </p:cNvSpPr>
          <p:nvPr/>
        </p:nvSpPr>
        <p:spPr bwMode="auto">
          <a:xfrm>
            <a:off x="6736805" y="3788987"/>
            <a:ext cx="2207170" cy="2615752"/>
          </a:xfrm>
          <a:custGeom>
            <a:avLst/>
            <a:gdLst>
              <a:gd name="T0" fmla="*/ 555 w 1075"/>
              <a:gd name="T1" fmla="*/ 2 h 1274"/>
              <a:gd name="T2" fmla="*/ 499 w 1075"/>
              <a:gd name="T3" fmla="*/ 24 h 1274"/>
              <a:gd name="T4" fmla="*/ 467 w 1075"/>
              <a:gd name="T5" fmla="*/ 57 h 1274"/>
              <a:gd name="T6" fmla="*/ 465 w 1075"/>
              <a:gd name="T7" fmla="*/ 76 h 1274"/>
              <a:gd name="T8" fmla="*/ 467 w 1075"/>
              <a:gd name="T9" fmla="*/ 106 h 1274"/>
              <a:gd name="T10" fmla="*/ 468 w 1075"/>
              <a:gd name="T11" fmla="*/ 143 h 1274"/>
              <a:gd name="T12" fmla="*/ 385 w 1075"/>
              <a:gd name="T13" fmla="*/ 209 h 1274"/>
              <a:gd name="T14" fmla="*/ 303 w 1075"/>
              <a:gd name="T15" fmla="*/ 277 h 1274"/>
              <a:gd name="T16" fmla="*/ 239 w 1075"/>
              <a:gd name="T17" fmla="*/ 409 h 1274"/>
              <a:gd name="T18" fmla="*/ 245 w 1075"/>
              <a:gd name="T19" fmla="*/ 472 h 1274"/>
              <a:gd name="T20" fmla="*/ 278 w 1075"/>
              <a:gd name="T21" fmla="*/ 502 h 1274"/>
              <a:gd name="T22" fmla="*/ 289 w 1075"/>
              <a:gd name="T23" fmla="*/ 540 h 1274"/>
              <a:gd name="T24" fmla="*/ 283 w 1075"/>
              <a:gd name="T25" fmla="*/ 554 h 1274"/>
              <a:gd name="T26" fmla="*/ 251 w 1075"/>
              <a:gd name="T27" fmla="*/ 718 h 1274"/>
              <a:gd name="T28" fmla="*/ 204 w 1075"/>
              <a:gd name="T29" fmla="*/ 812 h 1274"/>
              <a:gd name="T30" fmla="*/ 104 w 1075"/>
              <a:gd name="T31" fmla="*/ 1007 h 1274"/>
              <a:gd name="T32" fmla="*/ 45 w 1075"/>
              <a:gd name="T33" fmla="*/ 1162 h 1274"/>
              <a:gd name="T34" fmla="*/ 13 w 1075"/>
              <a:gd name="T35" fmla="*/ 1204 h 1274"/>
              <a:gd name="T36" fmla="*/ 3 w 1075"/>
              <a:gd name="T37" fmla="*/ 1269 h 1274"/>
              <a:gd name="T38" fmla="*/ 97 w 1075"/>
              <a:gd name="T39" fmla="*/ 1270 h 1274"/>
              <a:gd name="T40" fmla="*/ 91 w 1075"/>
              <a:gd name="T41" fmla="*/ 1194 h 1274"/>
              <a:gd name="T42" fmla="*/ 92 w 1075"/>
              <a:gd name="T43" fmla="*/ 1176 h 1274"/>
              <a:gd name="T44" fmla="*/ 205 w 1075"/>
              <a:gd name="T45" fmla="*/ 994 h 1274"/>
              <a:gd name="T46" fmla="*/ 279 w 1075"/>
              <a:gd name="T47" fmla="*/ 906 h 1274"/>
              <a:gd name="T48" fmla="*/ 349 w 1075"/>
              <a:gd name="T49" fmla="*/ 799 h 1274"/>
              <a:gd name="T50" fmla="*/ 392 w 1075"/>
              <a:gd name="T51" fmla="*/ 783 h 1274"/>
              <a:gd name="T52" fmla="*/ 444 w 1075"/>
              <a:gd name="T53" fmla="*/ 834 h 1274"/>
              <a:gd name="T54" fmla="*/ 486 w 1075"/>
              <a:gd name="T55" fmla="*/ 906 h 1274"/>
              <a:gd name="T56" fmla="*/ 348 w 1075"/>
              <a:gd name="T57" fmla="*/ 1012 h 1274"/>
              <a:gd name="T58" fmla="*/ 309 w 1075"/>
              <a:gd name="T59" fmla="*/ 1020 h 1274"/>
              <a:gd name="T60" fmla="*/ 255 w 1075"/>
              <a:gd name="T61" fmla="*/ 1052 h 1274"/>
              <a:gd name="T62" fmla="*/ 278 w 1075"/>
              <a:gd name="T63" fmla="*/ 1104 h 1274"/>
              <a:gd name="T64" fmla="*/ 340 w 1075"/>
              <a:gd name="T65" fmla="*/ 1161 h 1274"/>
              <a:gd name="T66" fmla="*/ 354 w 1075"/>
              <a:gd name="T67" fmla="*/ 1085 h 1274"/>
              <a:gd name="T68" fmla="*/ 372 w 1075"/>
              <a:gd name="T69" fmla="*/ 1054 h 1274"/>
              <a:gd name="T70" fmla="*/ 589 w 1075"/>
              <a:gd name="T71" fmla="*/ 954 h 1274"/>
              <a:gd name="T72" fmla="*/ 666 w 1075"/>
              <a:gd name="T73" fmla="*/ 887 h 1274"/>
              <a:gd name="T74" fmla="*/ 656 w 1075"/>
              <a:gd name="T75" fmla="*/ 804 h 1274"/>
              <a:gd name="T76" fmla="*/ 603 w 1075"/>
              <a:gd name="T77" fmla="*/ 615 h 1274"/>
              <a:gd name="T78" fmla="*/ 603 w 1075"/>
              <a:gd name="T79" fmla="*/ 554 h 1274"/>
              <a:gd name="T80" fmla="*/ 625 w 1075"/>
              <a:gd name="T81" fmla="*/ 488 h 1274"/>
              <a:gd name="T82" fmla="*/ 681 w 1075"/>
              <a:gd name="T83" fmla="*/ 356 h 1274"/>
              <a:gd name="T84" fmla="*/ 865 w 1075"/>
              <a:gd name="T85" fmla="*/ 381 h 1274"/>
              <a:gd name="T86" fmla="*/ 1008 w 1075"/>
              <a:gd name="T87" fmla="*/ 441 h 1274"/>
              <a:gd name="T88" fmla="*/ 1038 w 1075"/>
              <a:gd name="T89" fmla="*/ 486 h 1274"/>
              <a:gd name="T90" fmla="*/ 1071 w 1075"/>
              <a:gd name="T91" fmla="*/ 472 h 1274"/>
              <a:gd name="T92" fmla="*/ 1070 w 1075"/>
              <a:gd name="T93" fmla="*/ 420 h 1274"/>
              <a:gd name="T94" fmla="*/ 1031 w 1075"/>
              <a:gd name="T95" fmla="*/ 404 h 1274"/>
              <a:gd name="T96" fmla="*/ 986 w 1075"/>
              <a:gd name="T97" fmla="*/ 367 h 1274"/>
              <a:gd name="T98" fmla="*/ 859 w 1075"/>
              <a:gd name="T99" fmla="*/ 294 h 1274"/>
              <a:gd name="T100" fmla="*/ 748 w 1075"/>
              <a:gd name="T101" fmla="*/ 253 h 1274"/>
              <a:gd name="T102" fmla="*/ 690 w 1075"/>
              <a:gd name="T103" fmla="*/ 206 h 1274"/>
              <a:gd name="T104" fmla="*/ 651 w 1075"/>
              <a:gd name="T105" fmla="*/ 158 h 1274"/>
              <a:gd name="T106" fmla="*/ 650 w 1075"/>
              <a:gd name="T107" fmla="*/ 67 h 1274"/>
              <a:gd name="T108" fmla="*/ 642 w 1075"/>
              <a:gd name="T109" fmla="*/ 34 h 1274"/>
              <a:gd name="T110" fmla="*/ 598 w 1075"/>
              <a:gd name="T111" fmla="*/ 19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75" h="1274">
                <a:moveTo>
                  <a:pt x="598" y="19"/>
                </a:moveTo>
                <a:lnTo>
                  <a:pt x="598" y="19"/>
                </a:lnTo>
                <a:lnTo>
                  <a:pt x="584" y="14"/>
                </a:lnTo>
                <a:lnTo>
                  <a:pt x="574" y="9"/>
                </a:lnTo>
                <a:lnTo>
                  <a:pt x="568" y="7"/>
                </a:lnTo>
                <a:lnTo>
                  <a:pt x="568" y="7"/>
                </a:lnTo>
                <a:lnTo>
                  <a:pt x="563" y="4"/>
                </a:lnTo>
                <a:lnTo>
                  <a:pt x="555" y="2"/>
                </a:lnTo>
                <a:lnTo>
                  <a:pt x="548" y="0"/>
                </a:lnTo>
                <a:lnTo>
                  <a:pt x="542" y="0"/>
                </a:lnTo>
                <a:lnTo>
                  <a:pt x="536" y="2"/>
                </a:lnTo>
                <a:lnTo>
                  <a:pt x="531" y="3"/>
                </a:lnTo>
                <a:lnTo>
                  <a:pt x="531" y="3"/>
                </a:lnTo>
                <a:lnTo>
                  <a:pt x="520" y="9"/>
                </a:lnTo>
                <a:lnTo>
                  <a:pt x="510" y="17"/>
                </a:lnTo>
                <a:lnTo>
                  <a:pt x="499" y="24"/>
                </a:lnTo>
                <a:lnTo>
                  <a:pt x="488" y="29"/>
                </a:lnTo>
                <a:lnTo>
                  <a:pt x="488" y="29"/>
                </a:lnTo>
                <a:lnTo>
                  <a:pt x="469" y="35"/>
                </a:lnTo>
                <a:lnTo>
                  <a:pt x="460" y="38"/>
                </a:lnTo>
                <a:lnTo>
                  <a:pt x="468" y="45"/>
                </a:lnTo>
                <a:lnTo>
                  <a:pt x="475" y="54"/>
                </a:lnTo>
                <a:lnTo>
                  <a:pt x="475" y="54"/>
                </a:lnTo>
                <a:lnTo>
                  <a:pt x="467" y="57"/>
                </a:lnTo>
                <a:lnTo>
                  <a:pt x="462" y="61"/>
                </a:lnTo>
                <a:lnTo>
                  <a:pt x="460" y="62"/>
                </a:lnTo>
                <a:lnTo>
                  <a:pt x="460" y="62"/>
                </a:lnTo>
                <a:lnTo>
                  <a:pt x="472" y="61"/>
                </a:lnTo>
                <a:lnTo>
                  <a:pt x="481" y="62"/>
                </a:lnTo>
                <a:lnTo>
                  <a:pt x="481" y="62"/>
                </a:lnTo>
                <a:lnTo>
                  <a:pt x="465" y="76"/>
                </a:lnTo>
                <a:lnTo>
                  <a:pt x="465" y="76"/>
                </a:lnTo>
                <a:lnTo>
                  <a:pt x="462" y="80"/>
                </a:lnTo>
                <a:lnTo>
                  <a:pt x="458" y="85"/>
                </a:lnTo>
                <a:lnTo>
                  <a:pt x="453" y="93"/>
                </a:lnTo>
                <a:lnTo>
                  <a:pt x="473" y="102"/>
                </a:lnTo>
                <a:lnTo>
                  <a:pt x="473" y="102"/>
                </a:lnTo>
                <a:lnTo>
                  <a:pt x="472" y="102"/>
                </a:lnTo>
                <a:lnTo>
                  <a:pt x="469" y="103"/>
                </a:lnTo>
                <a:lnTo>
                  <a:pt x="467" y="106"/>
                </a:lnTo>
                <a:lnTo>
                  <a:pt x="467" y="107"/>
                </a:lnTo>
                <a:lnTo>
                  <a:pt x="468" y="109"/>
                </a:lnTo>
                <a:lnTo>
                  <a:pt x="468" y="109"/>
                </a:lnTo>
                <a:lnTo>
                  <a:pt x="468" y="117"/>
                </a:lnTo>
                <a:lnTo>
                  <a:pt x="469" y="123"/>
                </a:lnTo>
                <a:lnTo>
                  <a:pt x="468" y="135"/>
                </a:lnTo>
                <a:lnTo>
                  <a:pt x="468" y="135"/>
                </a:lnTo>
                <a:lnTo>
                  <a:pt x="468" y="143"/>
                </a:lnTo>
                <a:lnTo>
                  <a:pt x="470" y="153"/>
                </a:lnTo>
                <a:lnTo>
                  <a:pt x="474" y="165"/>
                </a:lnTo>
                <a:lnTo>
                  <a:pt x="474" y="165"/>
                </a:lnTo>
                <a:lnTo>
                  <a:pt x="433" y="186"/>
                </a:lnTo>
                <a:lnTo>
                  <a:pt x="403" y="201"/>
                </a:lnTo>
                <a:lnTo>
                  <a:pt x="391" y="206"/>
                </a:lnTo>
                <a:lnTo>
                  <a:pt x="385" y="209"/>
                </a:lnTo>
                <a:lnTo>
                  <a:pt x="385" y="209"/>
                </a:lnTo>
                <a:lnTo>
                  <a:pt x="374" y="212"/>
                </a:lnTo>
                <a:lnTo>
                  <a:pt x="360" y="218"/>
                </a:lnTo>
                <a:lnTo>
                  <a:pt x="348" y="225"/>
                </a:lnTo>
                <a:lnTo>
                  <a:pt x="341" y="228"/>
                </a:lnTo>
                <a:lnTo>
                  <a:pt x="341" y="228"/>
                </a:lnTo>
                <a:lnTo>
                  <a:pt x="325" y="249"/>
                </a:lnTo>
                <a:lnTo>
                  <a:pt x="310" y="267"/>
                </a:lnTo>
                <a:lnTo>
                  <a:pt x="303" y="277"/>
                </a:lnTo>
                <a:lnTo>
                  <a:pt x="297" y="288"/>
                </a:lnTo>
                <a:lnTo>
                  <a:pt x="297" y="288"/>
                </a:lnTo>
                <a:lnTo>
                  <a:pt x="281" y="318"/>
                </a:lnTo>
                <a:lnTo>
                  <a:pt x="261" y="357"/>
                </a:lnTo>
                <a:lnTo>
                  <a:pt x="245" y="393"/>
                </a:lnTo>
                <a:lnTo>
                  <a:pt x="240" y="404"/>
                </a:lnTo>
                <a:lnTo>
                  <a:pt x="239" y="409"/>
                </a:lnTo>
                <a:lnTo>
                  <a:pt x="239" y="409"/>
                </a:lnTo>
                <a:lnTo>
                  <a:pt x="240" y="414"/>
                </a:lnTo>
                <a:lnTo>
                  <a:pt x="242" y="419"/>
                </a:lnTo>
                <a:lnTo>
                  <a:pt x="245" y="424"/>
                </a:lnTo>
                <a:lnTo>
                  <a:pt x="245" y="424"/>
                </a:lnTo>
                <a:lnTo>
                  <a:pt x="244" y="434"/>
                </a:lnTo>
                <a:lnTo>
                  <a:pt x="244" y="445"/>
                </a:lnTo>
                <a:lnTo>
                  <a:pt x="244" y="459"/>
                </a:lnTo>
                <a:lnTo>
                  <a:pt x="245" y="472"/>
                </a:lnTo>
                <a:lnTo>
                  <a:pt x="247" y="485"/>
                </a:lnTo>
                <a:lnTo>
                  <a:pt x="250" y="490"/>
                </a:lnTo>
                <a:lnTo>
                  <a:pt x="252" y="495"/>
                </a:lnTo>
                <a:lnTo>
                  <a:pt x="256" y="497"/>
                </a:lnTo>
                <a:lnTo>
                  <a:pt x="261" y="500"/>
                </a:lnTo>
                <a:lnTo>
                  <a:pt x="261" y="500"/>
                </a:lnTo>
                <a:lnTo>
                  <a:pt x="270" y="501"/>
                </a:lnTo>
                <a:lnTo>
                  <a:pt x="278" y="502"/>
                </a:lnTo>
                <a:lnTo>
                  <a:pt x="291" y="502"/>
                </a:lnTo>
                <a:lnTo>
                  <a:pt x="298" y="501"/>
                </a:lnTo>
                <a:lnTo>
                  <a:pt x="301" y="500"/>
                </a:lnTo>
                <a:lnTo>
                  <a:pt x="301" y="500"/>
                </a:lnTo>
                <a:lnTo>
                  <a:pt x="297" y="519"/>
                </a:lnTo>
                <a:lnTo>
                  <a:pt x="293" y="534"/>
                </a:lnTo>
                <a:lnTo>
                  <a:pt x="292" y="539"/>
                </a:lnTo>
                <a:lnTo>
                  <a:pt x="289" y="540"/>
                </a:lnTo>
                <a:lnTo>
                  <a:pt x="289" y="540"/>
                </a:lnTo>
                <a:lnTo>
                  <a:pt x="287" y="542"/>
                </a:lnTo>
                <a:lnTo>
                  <a:pt x="283" y="545"/>
                </a:lnTo>
                <a:lnTo>
                  <a:pt x="282" y="548"/>
                </a:lnTo>
                <a:lnTo>
                  <a:pt x="281" y="550"/>
                </a:lnTo>
                <a:lnTo>
                  <a:pt x="282" y="553"/>
                </a:lnTo>
                <a:lnTo>
                  <a:pt x="283" y="554"/>
                </a:lnTo>
                <a:lnTo>
                  <a:pt x="283" y="554"/>
                </a:lnTo>
                <a:lnTo>
                  <a:pt x="292" y="562"/>
                </a:lnTo>
                <a:lnTo>
                  <a:pt x="297" y="565"/>
                </a:lnTo>
                <a:lnTo>
                  <a:pt x="297" y="565"/>
                </a:lnTo>
                <a:lnTo>
                  <a:pt x="276" y="628"/>
                </a:lnTo>
                <a:lnTo>
                  <a:pt x="260" y="679"/>
                </a:lnTo>
                <a:lnTo>
                  <a:pt x="253" y="701"/>
                </a:lnTo>
                <a:lnTo>
                  <a:pt x="251" y="718"/>
                </a:lnTo>
                <a:lnTo>
                  <a:pt x="251" y="718"/>
                </a:lnTo>
                <a:lnTo>
                  <a:pt x="247" y="732"/>
                </a:lnTo>
                <a:lnTo>
                  <a:pt x="241" y="746"/>
                </a:lnTo>
                <a:lnTo>
                  <a:pt x="234" y="761"/>
                </a:lnTo>
                <a:lnTo>
                  <a:pt x="225" y="775"/>
                </a:lnTo>
                <a:lnTo>
                  <a:pt x="211" y="798"/>
                </a:lnTo>
                <a:lnTo>
                  <a:pt x="206" y="807"/>
                </a:lnTo>
                <a:lnTo>
                  <a:pt x="204" y="812"/>
                </a:lnTo>
                <a:lnTo>
                  <a:pt x="204" y="812"/>
                </a:lnTo>
                <a:lnTo>
                  <a:pt x="204" y="824"/>
                </a:lnTo>
                <a:lnTo>
                  <a:pt x="204" y="830"/>
                </a:lnTo>
                <a:lnTo>
                  <a:pt x="204" y="830"/>
                </a:lnTo>
                <a:lnTo>
                  <a:pt x="130" y="953"/>
                </a:lnTo>
                <a:lnTo>
                  <a:pt x="130" y="953"/>
                </a:lnTo>
                <a:lnTo>
                  <a:pt x="120" y="971"/>
                </a:lnTo>
                <a:lnTo>
                  <a:pt x="111" y="989"/>
                </a:lnTo>
                <a:lnTo>
                  <a:pt x="104" y="1007"/>
                </a:lnTo>
                <a:lnTo>
                  <a:pt x="97" y="1024"/>
                </a:lnTo>
                <a:lnTo>
                  <a:pt x="89" y="1052"/>
                </a:lnTo>
                <a:lnTo>
                  <a:pt x="84" y="1072"/>
                </a:lnTo>
                <a:lnTo>
                  <a:pt x="84" y="1072"/>
                </a:lnTo>
                <a:lnTo>
                  <a:pt x="75" y="1093"/>
                </a:lnTo>
                <a:lnTo>
                  <a:pt x="63" y="1124"/>
                </a:lnTo>
                <a:lnTo>
                  <a:pt x="45" y="1162"/>
                </a:lnTo>
                <a:lnTo>
                  <a:pt x="45" y="1162"/>
                </a:lnTo>
                <a:lnTo>
                  <a:pt x="43" y="1165"/>
                </a:lnTo>
                <a:lnTo>
                  <a:pt x="37" y="1168"/>
                </a:lnTo>
                <a:lnTo>
                  <a:pt x="29" y="1175"/>
                </a:lnTo>
                <a:lnTo>
                  <a:pt x="23" y="1180"/>
                </a:lnTo>
                <a:lnTo>
                  <a:pt x="23" y="1180"/>
                </a:lnTo>
                <a:lnTo>
                  <a:pt x="19" y="1186"/>
                </a:lnTo>
                <a:lnTo>
                  <a:pt x="17" y="1192"/>
                </a:lnTo>
                <a:lnTo>
                  <a:pt x="13" y="1204"/>
                </a:lnTo>
                <a:lnTo>
                  <a:pt x="13" y="1204"/>
                </a:lnTo>
                <a:lnTo>
                  <a:pt x="9" y="1217"/>
                </a:lnTo>
                <a:lnTo>
                  <a:pt x="3" y="1235"/>
                </a:lnTo>
                <a:lnTo>
                  <a:pt x="0" y="1255"/>
                </a:lnTo>
                <a:lnTo>
                  <a:pt x="0" y="1263"/>
                </a:lnTo>
                <a:lnTo>
                  <a:pt x="1" y="1267"/>
                </a:lnTo>
                <a:lnTo>
                  <a:pt x="1" y="1267"/>
                </a:lnTo>
                <a:lnTo>
                  <a:pt x="3" y="1269"/>
                </a:lnTo>
                <a:lnTo>
                  <a:pt x="7" y="1271"/>
                </a:lnTo>
                <a:lnTo>
                  <a:pt x="18" y="1272"/>
                </a:lnTo>
                <a:lnTo>
                  <a:pt x="33" y="1274"/>
                </a:lnTo>
                <a:lnTo>
                  <a:pt x="50" y="1274"/>
                </a:lnTo>
                <a:lnTo>
                  <a:pt x="83" y="1272"/>
                </a:lnTo>
                <a:lnTo>
                  <a:pt x="92" y="1271"/>
                </a:lnTo>
                <a:lnTo>
                  <a:pt x="97" y="1270"/>
                </a:lnTo>
                <a:lnTo>
                  <a:pt x="97" y="1270"/>
                </a:lnTo>
                <a:lnTo>
                  <a:pt x="97" y="1266"/>
                </a:lnTo>
                <a:lnTo>
                  <a:pt x="97" y="1261"/>
                </a:lnTo>
                <a:lnTo>
                  <a:pt x="95" y="1246"/>
                </a:lnTo>
                <a:lnTo>
                  <a:pt x="92" y="1228"/>
                </a:lnTo>
                <a:lnTo>
                  <a:pt x="90" y="1213"/>
                </a:lnTo>
                <a:lnTo>
                  <a:pt x="90" y="1213"/>
                </a:lnTo>
                <a:lnTo>
                  <a:pt x="91" y="1202"/>
                </a:lnTo>
                <a:lnTo>
                  <a:pt x="91" y="1194"/>
                </a:lnTo>
                <a:lnTo>
                  <a:pt x="92" y="1189"/>
                </a:lnTo>
                <a:lnTo>
                  <a:pt x="92" y="1185"/>
                </a:lnTo>
                <a:lnTo>
                  <a:pt x="92" y="1185"/>
                </a:lnTo>
                <a:lnTo>
                  <a:pt x="91" y="1182"/>
                </a:lnTo>
                <a:lnTo>
                  <a:pt x="90" y="1182"/>
                </a:lnTo>
                <a:lnTo>
                  <a:pt x="90" y="1181"/>
                </a:lnTo>
                <a:lnTo>
                  <a:pt x="92" y="1176"/>
                </a:lnTo>
                <a:lnTo>
                  <a:pt x="92" y="1176"/>
                </a:lnTo>
                <a:lnTo>
                  <a:pt x="118" y="1130"/>
                </a:lnTo>
                <a:lnTo>
                  <a:pt x="136" y="1100"/>
                </a:lnTo>
                <a:lnTo>
                  <a:pt x="144" y="1087"/>
                </a:lnTo>
                <a:lnTo>
                  <a:pt x="151" y="1078"/>
                </a:lnTo>
                <a:lnTo>
                  <a:pt x="151" y="1078"/>
                </a:lnTo>
                <a:lnTo>
                  <a:pt x="166" y="1057"/>
                </a:lnTo>
                <a:lnTo>
                  <a:pt x="184" y="1026"/>
                </a:lnTo>
                <a:lnTo>
                  <a:pt x="205" y="994"/>
                </a:lnTo>
                <a:lnTo>
                  <a:pt x="214" y="981"/>
                </a:lnTo>
                <a:lnTo>
                  <a:pt x="221" y="971"/>
                </a:lnTo>
                <a:lnTo>
                  <a:pt x="221" y="971"/>
                </a:lnTo>
                <a:lnTo>
                  <a:pt x="236" y="952"/>
                </a:lnTo>
                <a:lnTo>
                  <a:pt x="253" y="929"/>
                </a:lnTo>
                <a:lnTo>
                  <a:pt x="271" y="902"/>
                </a:lnTo>
                <a:lnTo>
                  <a:pt x="271" y="902"/>
                </a:lnTo>
                <a:lnTo>
                  <a:pt x="279" y="906"/>
                </a:lnTo>
                <a:lnTo>
                  <a:pt x="286" y="906"/>
                </a:lnTo>
                <a:lnTo>
                  <a:pt x="288" y="906"/>
                </a:lnTo>
                <a:lnTo>
                  <a:pt x="289" y="905"/>
                </a:lnTo>
                <a:lnTo>
                  <a:pt x="289" y="905"/>
                </a:lnTo>
                <a:lnTo>
                  <a:pt x="317" y="853"/>
                </a:lnTo>
                <a:lnTo>
                  <a:pt x="335" y="819"/>
                </a:lnTo>
                <a:lnTo>
                  <a:pt x="343" y="806"/>
                </a:lnTo>
                <a:lnTo>
                  <a:pt x="349" y="799"/>
                </a:lnTo>
                <a:lnTo>
                  <a:pt x="349" y="799"/>
                </a:lnTo>
                <a:lnTo>
                  <a:pt x="359" y="792"/>
                </a:lnTo>
                <a:lnTo>
                  <a:pt x="370" y="786"/>
                </a:lnTo>
                <a:lnTo>
                  <a:pt x="382" y="782"/>
                </a:lnTo>
                <a:lnTo>
                  <a:pt x="386" y="782"/>
                </a:lnTo>
                <a:lnTo>
                  <a:pt x="390" y="782"/>
                </a:lnTo>
                <a:lnTo>
                  <a:pt x="390" y="782"/>
                </a:lnTo>
                <a:lnTo>
                  <a:pt x="392" y="783"/>
                </a:lnTo>
                <a:lnTo>
                  <a:pt x="395" y="787"/>
                </a:lnTo>
                <a:lnTo>
                  <a:pt x="402" y="796"/>
                </a:lnTo>
                <a:lnTo>
                  <a:pt x="412" y="807"/>
                </a:lnTo>
                <a:lnTo>
                  <a:pt x="418" y="812"/>
                </a:lnTo>
                <a:lnTo>
                  <a:pt x="426" y="818"/>
                </a:lnTo>
                <a:lnTo>
                  <a:pt x="426" y="818"/>
                </a:lnTo>
                <a:lnTo>
                  <a:pt x="434" y="825"/>
                </a:lnTo>
                <a:lnTo>
                  <a:pt x="444" y="834"/>
                </a:lnTo>
                <a:lnTo>
                  <a:pt x="464" y="853"/>
                </a:lnTo>
                <a:lnTo>
                  <a:pt x="484" y="875"/>
                </a:lnTo>
                <a:lnTo>
                  <a:pt x="484" y="875"/>
                </a:lnTo>
                <a:lnTo>
                  <a:pt x="488" y="887"/>
                </a:lnTo>
                <a:lnTo>
                  <a:pt x="490" y="896"/>
                </a:lnTo>
                <a:lnTo>
                  <a:pt x="490" y="901"/>
                </a:lnTo>
                <a:lnTo>
                  <a:pt x="490" y="901"/>
                </a:lnTo>
                <a:lnTo>
                  <a:pt x="486" y="906"/>
                </a:lnTo>
                <a:lnTo>
                  <a:pt x="478" y="916"/>
                </a:lnTo>
                <a:lnTo>
                  <a:pt x="463" y="928"/>
                </a:lnTo>
                <a:lnTo>
                  <a:pt x="454" y="936"/>
                </a:lnTo>
                <a:lnTo>
                  <a:pt x="443" y="944"/>
                </a:lnTo>
                <a:lnTo>
                  <a:pt x="443" y="944"/>
                </a:lnTo>
                <a:lnTo>
                  <a:pt x="413" y="964"/>
                </a:lnTo>
                <a:lnTo>
                  <a:pt x="379" y="990"/>
                </a:lnTo>
                <a:lnTo>
                  <a:pt x="348" y="1012"/>
                </a:lnTo>
                <a:lnTo>
                  <a:pt x="332" y="1024"/>
                </a:lnTo>
                <a:lnTo>
                  <a:pt x="332" y="1024"/>
                </a:lnTo>
                <a:lnTo>
                  <a:pt x="328" y="1024"/>
                </a:lnTo>
                <a:lnTo>
                  <a:pt x="325" y="1024"/>
                </a:lnTo>
                <a:lnTo>
                  <a:pt x="319" y="1021"/>
                </a:lnTo>
                <a:lnTo>
                  <a:pt x="313" y="1020"/>
                </a:lnTo>
                <a:lnTo>
                  <a:pt x="310" y="1019"/>
                </a:lnTo>
                <a:lnTo>
                  <a:pt x="309" y="1020"/>
                </a:lnTo>
                <a:lnTo>
                  <a:pt x="309" y="1020"/>
                </a:lnTo>
                <a:lnTo>
                  <a:pt x="293" y="1026"/>
                </a:lnTo>
                <a:lnTo>
                  <a:pt x="283" y="1032"/>
                </a:lnTo>
                <a:lnTo>
                  <a:pt x="275" y="1037"/>
                </a:lnTo>
                <a:lnTo>
                  <a:pt x="275" y="1037"/>
                </a:lnTo>
                <a:lnTo>
                  <a:pt x="261" y="1046"/>
                </a:lnTo>
                <a:lnTo>
                  <a:pt x="256" y="1050"/>
                </a:lnTo>
                <a:lnTo>
                  <a:pt x="255" y="1052"/>
                </a:lnTo>
                <a:lnTo>
                  <a:pt x="253" y="1054"/>
                </a:lnTo>
                <a:lnTo>
                  <a:pt x="253" y="1054"/>
                </a:lnTo>
                <a:lnTo>
                  <a:pt x="255" y="1061"/>
                </a:lnTo>
                <a:lnTo>
                  <a:pt x="257" y="1071"/>
                </a:lnTo>
                <a:lnTo>
                  <a:pt x="261" y="1080"/>
                </a:lnTo>
                <a:lnTo>
                  <a:pt x="266" y="1088"/>
                </a:lnTo>
                <a:lnTo>
                  <a:pt x="266" y="1088"/>
                </a:lnTo>
                <a:lnTo>
                  <a:pt x="278" y="1104"/>
                </a:lnTo>
                <a:lnTo>
                  <a:pt x="301" y="1131"/>
                </a:lnTo>
                <a:lnTo>
                  <a:pt x="313" y="1145"/>
                </a:lnTo>
                <a:lnTo>
                  <a:pt x="324" y="1155"/>
                </a:lnTo>
                <a:lnTo>
                  <a:pt x="329" y="1159"/>
                </a:lnTo>
                <a:lnTo>
                  <a:pt x="333" y="1161"/>
                </a:lnTo>
                <a:lnTo>
                  <a:pt x="336" y="1162"/>
                </a:lnTo>
                <a:lnTo>
                  <a:pt x="340" y="1161"/>
                </a:lnTo>
                <a:lnTo>
                  <a:pt x="340" y="1161"/>
                </a:lnTo>
                <a:lnTo>
                  <a:pt x="343" y="1159"/>
                </a:lnTo>
                <a:lnTo>
                  <a:pt x="344" y="1155"/>
                </a:lnTo>
                <a:lnTo>
                  <a:pt x="346" y="1146"/>
                </a:lnTo>
                <a:lnTo>
                  <a:pt x="349" y="1135"/>
                </a:lnTo>
                <a:lnTo>
                  <a:pt x="350" y="1123"/>
                </a:lnTo>
                <a:lnTo>
                  <a:pt x="351" y="1099"/>
                </a:lnTo>
                <a:lnTo>
                  <a:pt x="353" y="1090"/>
                </a:lnTo>
                <a:lnTo>
                  <a:pt x="354" y="1085"/>
                </a:lnTo>
                <a:lnTo>
                  <a:pt x="354" y="1085"/>
                </a:lnTo>
                <a:lnTo>
                  <a:pt x="358" y="1078"/>
                </a:lnTo>
                <a:lnTo>
                  <a:pt x="362" y="1072"/>
                </a:lnTo>
                <a:lnTo>
                  <a:pt x="367" y="1066"/>
                </a:lnTo>
                <a:lnTo>
                  <a:pt x="371" y="1061"/>
                </a:lnTo>
                <a:lnTo>
                  <a:pt x="371" y="1061"/>
                </a:lnTo>
                <a:lnTo>
                  <a:pt x="372" y="1057"/>
                </a:lnTo>
                <a:lnTo>
                  <a:pt x="372" y="1054"/>
                </a:lnTo>
                <a:lnTo>
                  <a:pt x="372" y="1052"/>
                </a:lnTo>
                <a:lnTo>
                  <a:pt x="376" y="1051"/>
                </a:lnTo>
                <a:lnTo>
                  <a:pt x="376" y="1051"/>
                </a:lnTo>
                <a:lnTo>
                  <a:pt x="408" y="1037"/>
                </a:lnTo>
                <a:lnTo>
                  <a:pt x="475" y="1009"/>
                </a:lnTo>
                <a:lnTo>
                  <a:pt x="545" y="976"/>
                </a:lnTo>
                <a:lnTo>
                  <a:pt x="572" y="963"/>
                </a:lnTo>
                <a:lnTo>
                  <a:pt x="589" y="954"/>
                </a:lnTo>
                <a:lnTo>
                  <a:pt x="589" y="954"/>
                </a:lnTo>
                <a:lnTo>
                  <a:pt x="631" y="929"/>
                </a:lnTo>
                <a:lnTo>
                  <a:pt x="647" y="917"/>
                </a:lnTo>
                <a:lnTo>
                  <a:pt x="655" y="911"/>
                </a:lnTo>
                <a:lnTo>
                  <a:pt x="660" y="905"/>
                </a:lnTo>
                <a:lnTo>
                  <a:pt x="660" y="905"/>
                </a:lnTo>
                <a:lnTo>
                  <a:pt x="664" y="896"/>
                </a:lnTo>
                <a:lnTo>
                  <a:pt x="666" y="887"/>
                </a:lnTo>
                <a:lnTo>
                  <a:pt x="668" y="876"/>
                </a:lnTo>
                <a:lnTo>
                  <a:pt x="668" y="865"/>
                </a:lnTo>
                <a:lnTo>
                  <a:pt x="670" y="846"/>
                </a:lnTo>
                <a:lnTo>
                  <a:pt x="668" y="835"/>
                </a:lnTo>
                <a:lnTo>
                  <a:pt x="668" y="835"/>
                </a:lnTo>
                <a:lnTo>
                  <a:pt x="666" y="828"/>
                </a:lnTo>
                <a:lnTo>
                  <a:pt x="662" y="818"/>
                </a:lnTo>
                <a:lnTo>
                  <a:pt x="656" y="804"/>
                </a:lnTo>
                <a:lnTo>
                  <a:pt x="656" y="804"/>
                </a:lnTo>
                <a:lnTo>
                  <a:pt x="621" y="726"/>
                </a:lnTo>
                <a:lnTo>
                  <a:pt x="585" y="647"/>
                </a:lnTo>
                <a:lnTo>
                  <a:pt x="585" y="647"/>
                </a:lnTo>
                <a:lnTo>
                  <a:pt x="588" y="642"/>
                </a:lnTo>
                <a:lnTo>
                  <a:pt x="594" y="632"/>
                </a:lnTo>
                <a:lnTo>
                  <a:pt x="603" y="615"/>
                </a:lnTo>
                <a:lnTo>
                  <a:pt x="603" y="615"/>
                </a:lnTo>
                <a:lnTo>
                  <a:pt x="605" y="607"/>
                </a:lnTo>
                <a:lnTo>
                  <a:pt x="607" y="601"/>
                </a:lnTo>
                <a:lnTo>
                  <a:pt x="605" y="592"/>
                </a:lnTo>
                <a:lnTo>
                  <a:pt x="605" y="592"/>
                </a:lnTo>
                <a:lnTo>
                  <a:pt x="603" y="583"/>
                </a:lnTo>
                <a:lnTo>
                  <a:pt x="602" y="573"/>
                </a:lnTo>
                <a:lnTo>
                  <a:pt x="602" y="563"/>
                </a:lnTo>
                <a:lnTo>
                  <a:pt x="603" y="554"/>
                </a:lnTo>
                <a:lnTo>
                  <a:pt x="603" y="554"/>
                </a:lnTo>
                <a:lnTo>
                  <a:pt x="605" y="545"/>
                </a:lnTo>
                <a:lnTo>
                  <a:pt x="610" y="537"/>
                </a:lnTo>
                <a:lnTo>
                  <a:pt x="615" y="528"/>
                </a:lnTo>
                <a:lnTo>
                  <a:pt x="619" y="519"/>
                </a:lnTo>
                <a:lnTo>
                  <a:pt x="619" y="519"/>
                </a:lnTo>
                <a:lnTo>
                  <a:pt x="625" y="488"/>
                </a:lnTo>
                <a:lnTo>
                  <a:pt x="625" y="488"/>
                </a:lnTo>
                <a:lnTo>
                  <a:pt x="652" y="394"/>
                </a:lnTo>
                <a:lnTo>
                  <a:pt x="652" y="394"/>
                </a:lnTo>
                <a:lnTo>
                  <a:pt x="657" y="388"/>
                </a:lnTo>
                <a:lnTo>
                  <a:pt x="665" y="378"/>
                </a:lnTo>
                <a:lnTo>
                  <a:pt x="673" y="368"/>
                </a:lnTo>
                <a:lnTo>
                  <a:pt x="677" y="363"/>
                </a:lnTo>
                <a:lnTo>
                  <a:pt x="677" y="363"/>
                </a:lnTo>
                <a:lnTo>
                  <a:pt x="681" y="356"/>
                </a:lnTo>
                <a:lnTo>
                  <a:pt x="686" y="350"/>
                </a:lnTo>
                <a:lnTo>
                  <a:pt x="686" y="350"/>
                </a:lnTo>
                <a:lnTo>
                  <a:pt x="691" y="350"/>
                </a:lnTo>
                <a:lnTo>
                  <a:pt x="701" y="351"/>
                </a:lnTo>
                <a:lnTo>
                  <a:pt x="717" y="353"/>
                </a:lnTo>
                <a:lnTo>
                  <a:pt x="831" y="372"/>
                </a:lnTo>
                <a:lnTo>
                  <a:pt x="831" y="372"/>
                </a:lnTo>
                <a:lnTo>
                  <a:pt x="865" y="381"/>
                </a:lnTo>
                <a:lnTo>
                  <a:pt x="899" y="389"/>
                </a:lnTo>
                <a:lnTo>
                  <a:pt x="915" y="396"/>
                </a:lnTo>
                <a:lnTo>
                  <a:pt x="931" y="402"/>
                </a:lnTo>
                <a:lnTo>
                  <a:pt x="931" y="402"/>
                </a:lnTo>
                <a:lnTo>
                  <a:pt x="961" y="414"/>
                </a:lnTo>
                <a:lnTo>
                  <a:pt x="986" y="427"/>
                </a:lnTo>
                <a:lnTo>
                  <a:pt x="1008" y="441"/>
                </a:lnTo>
                <a:lnTo>
                  <a:pt x="1008" y="441"/>
                </a:lnTo>
                <a:lnTo>
                  <a:pt x="1010" y="456"/>
                </a:lnTo>
                <a:lnTo>
                  <a:pt x="1014" y="466"/>
                </a:lnTo>
                <a:lnTo>
                  <a:pt x="1017" y="470"/>
                </a:lnTo>
                <a:lnTo>
                  <a:pt x="1018" y="472"/>
                </a:lnTo>
                <a:lnTo>
                  <a:pt x="1018" y="472"/>
                </a:lnTo>
                <a:lnTo>
                  <a:pt x="1023" y="476"/>
                </a:lnTo>
                <a:lnTo>
                  <a:pt x="1033" y="482"/>
                </a:lnTo>
                <a:lnTo>
                  <a:pt x="1038" y="486"/>
                </a:lnTo>
                <a:lnTo>
                  <a:pt x="1044" y="488"/>
                </a:lnTo>
                <a:lnTo>
                  <a:pt x="1050" y="488"/>
                </a:lnTo>
                <a:lnTo>
                  <a:pt x="1055" y="487"/>
                </a:lnTo>
                <a:lnTo>
                  <a:pt x="1055" y="487"/>
                </a:lnTo>
                <a:lnTo>
                  <a:pt x="1061" y="485"/>
                </a:lnTo>
                <a:lnTo>
                  <a:pt x="1065" y="481"/>
                </a:lnTo>
                <a:lnTo>
                  <a:pt x="1069" y="477"/>
                </a:lnTo>
                <a:lnTo>
                  <a:pt x="1071" y="472"/>
                </a:lnTo>
                <a:lnTo>
                  <a:pt x="1074" y="469"/>
                </a:lnTo>
                <a:lnTo>
                  <a:pt x="1075" y="464"/>
                </a:lnTo>
                <a:lnTo>
                  <a:pt x="1075" y="455"/>
                </a:lnTo>
                <a:lnTo>
                  <a:pt x="1075" y="455"/>
                </a:lnTo>
                <a:lnTo>
                  <a:pt x="1072" y="434"/>
                </a:lnTo>
                <a:lnTo>
                  <a:pt x="1071" y="425"/>
                </a:lnTo>
                <a:lnTo>
                  <a:pt x="1070" y="420"/>
                </a:lnTo>
                <a:lnTo>
                  <a:pt x="1070" y="420"/>
                </a:lnTo>
                <a:lnTo>
                  <a:pt x="1067" y="419"/>
                </a:lnTo>
                <a:lnTo>
                  <a:pt x="1066" y="418"/>
                </a:lnTo>
                <a:lnTo>
                  <a:pt x="1059" y="415"/>
                </a:lnTo>
                <a:lnTo>
                  <a:pt x="1059" y="415"/>
                </a:lnTo>
                <a:lnTo>
                  <a:pt x="1046" y="410"/>
                </a:lnTo>
                <a:lnTo>
                  <a:pt x="1039" y="408"/>
                </a:lnTo>
                <a:lnTo>
                  <a:pt x="1039" y="408"/>
                </a:lnTo>
                <a:lnTo>
                  <a:pt x="1031" y="404"/>
                </a:lnTo>
                <a:lnTo>
                  <a:pt x="1025" y="402"/>
                </a:lnTo>
                <a:lnTo>
                  <a:pt x="1023" y="399"/>
                </a:lnTo>
                <a:lnTo>
                  <a:pt x="1023" y="399"/>
                </a:lnTo>
                <a:lnTo>
                  <a:pt x="1020" y="397"/>
                </a:lnTo>
                <a:lnTo>
                  <a:pt x="1014" y="392"/>
                </a:lnTo>
                <a:lnTo>
                  <a:pt x="1002" y="382"/>
                </a:lnTo>
                <a:lnTo>
                  <a:pt x="986" y="367"/>
                </a:lnTo>
                <a:lnTo>
                  <a:pt x="986" y="367"/>
                </a:lnTo>
                <a:lnTo>
                  <a:pt x="974" y="357"/>
                </a:lnTo>
                <a:lnTo>
                  <a:pt x="963" y="349"/>
                </a:lnTo>
                <a:lnTo>
                  <a:pt x="951" y="340"/>
                </a:lnTo>
                <a:lnTo>
                  <a:pt x="939" y="331"/>
                </a:lnTo>
                <a:lnTo>
                  <a:pt x="910" y="316"/>
                </a:lnTo>
                <a:lnTo>
                  <a:pt x="882" y="303"/>
                </a:lnTo>
                <a:lnTo>
                  <a:pt x="882" y="303"/>
                </a:lnTo>
                <a:lnTo>
                  <a:pt x="859" y="294"/>
                </a:lnTo>
                <a:lnTo>
                  <a:pt x="846" y="289"/>
                </a:lnTo>
                <a:lnTo>
                  <a:pt x="838" y="287"/>
                </a:lnTo>
                <a:lnTo>
                  <a:pt x="833" y="285"/>
                </a:lnTo>
                <a:lnTo>
                  <a:pt x="833" y="285"/>
                </a:lnTo>
                <a:lnTo>
                  <a:pt x="789" y="269"/>
                </a:lnTo>
                <a:lnTo>
                  <a:pt x="760" y="259"/>
                </a:lnTo>
                <a:lnTo>
                  <a:pt x="748" y="253"/>
                </a:lnTo>
                <a:lnTo>
                  <a:pt x="748" y="253"/>
                </a:lnTo>
                <a:lnTo>
                  <a:pt x="745" y="248"/>
                </a:lnTo>
                <a:lnTo>
                  <a:pt x="739" y="240"/>
                </a:lnTo>
                <a:lnTo>
                  <a:pt x="727" y="227"/>
                </a:lnTo>
                <a:lnTo>
                  <a:pt x="721" y="221"/>
                </a:lnTo>
                <a:lnTo>
                  <a:pt x="712" y="215"/>
                </a:lnTo>
                <a:lnTo>
                  <a:pt x="712" y="215"/>
                </a:lnTo>
                <a:lnTo>
                  <a:pt x="702" y="210"/>
                </a:lnTo>
                <a:lnTo>
                  <a:pt x="690" y="206"/>
                </a:lnTo>
                <a:lnTo>
                  <a:pt x="665" y="199"/>
                </a:lnTo>
                <a:lnTo>
                  <a:pt x="644" y="194"/>
                </a:lnTo>
                <a:lnTo>
                  <a:pt x="636" y="192"/>
                </a:lnTo>
                <a:lnTo>
                  <a:pt x="636" y="192"/>
                </a:lnTo>
                <a:lnTo>
                  <a:pt x="644" y="181"/>
                </a:lnTo>
                <a:lnTo>
                  <a:pt x="649" y="170"/>
                </a:lnTo>
                <a:lnTo>
                  <a:pt x="650" y="164"/>
                </a:lnTo>
                <a:lnTo>
                  <a:pt x="651" y="158"/>
                </a:lnTo>
                <a:lnTo>
                  <a:pt x="651" y="158"/>
                </a:lnTo>
                <a:lnTo>
                  <a:pt x="651" y="149"/>
                </a:lnTo>
                <a:lnTo>
                  <a:pt x="650" y="142"/>
                </a:lnTo>
                <a:lnTo>
                  <a:pt x="647" y="127"/>
                </a:lnTo>
                <a:lnTo>
                  <a:pt x="647" y="127"/>
                </a:lnTo>
                <a:lnTo>
                  <a:pt x="646" y="100"/>
                </a:lnTo>
                <a:lnTo>
                  <a:pt x="646" y="100"/>
                </a:lnTo>
                <a:lnTo>
                  <a:pt x="650" y="67"/>
                </a:lnTo>
                <a:lnTo>
                  <a:pt x="650" y="67"/>
                </a:lnTo>
                <a:lnTo>
                  <a:pt x="652" y="60"/>
                </a:lnTo>
                <a:lnTo>
                  <a:pt x="654" y="54"/>
                </a:lnTo>
                <a:lnTo>
                  <a:pt x="652" y="50"/>
                </a:lnTo>
                <a:lnTo>
                  <a:pt x="652" y="50"/>
                </a:lnTo>
                <a:lnTo>
                  <a:pt x="650" y="43"/>
                </a:lnTo>
                <a:lnTo>
                  <a:pt x="646" y="39"/>
                </a:lnTo>
                <a:lnTo>
                  <a:pt x="642" y="34"/>
                </a:lnTo>
                <a:lnTo>
                  <a:pt x="642" y="34"/>
                </a:lnTo>
                <a:lnTo>
                  <a:pt x="633" y="25"/>
                </a:lnTo>
                <a:lnTo>
                  <a:pt x="633" y="25"/>
                </a:lnTo>
                <a:lnTo>
                  <a:pt x="620" y="17"/>
                </a:lnTo>
                <a:lnTo>
                  <a:pt x="620" y="17"/>
                </a:lnTo>
                <a:lnTo>
                  <a:pt x="615" y="17"/>
                </a:lnTo>
                <a:lnTo>
                  <a:pt x="608" y="18"/>
                </a:lnTo>
                <a:lnTo>
                  <a:pt x="598" y="19"/>
                </a:lnTo>
                <a:lnTo>
                  <a:pt x="598" y="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pptxc43_ハンドボールのシルエット</dc:title>
  <dc:subject>pptxc43_ハンドボールのシルエット</dc:subject>
  <dc:creator>でじけろお</dc:creator>
  <cp:revision>1</cp:revision>
  <dcterms:created xsi:type="dcterms:W3CDTF">2018-05-20T00:31:01Z</dcterms:created>
  <dcterms:modified xsi:type="dcterms:W3CDTF">2019-11-27T15:58:49Z</dcterms:modified>
  <cp:version>1</cp:version>
</cp:coreProperties>
</file>